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5"/>
  </p:notesMasterIdLst>
  <p:handoutMasterIdLst>
    <p:handoutMasterId r:id="rId16"/>
  </p:handoutMasterIdLst>
  <p:sldIdLst>
    <p:sldId id="292" r:id="rId5"/>
    <p:sldId id="291" r:id="rId6"/>
    <p:sldId id="294" r:id="rId7"/>
    <p:sldId id="295" r:id="rId8"/>
    <p:sldId id="305" r:id="rId9"/>
    <p:sldId id="303" r:id="rId10"/>
    <p:sldId id="301" r:id="rId11"/>
    <p:sldId id="302" r:id="rId12"/>
    <p:sldId id="304" r:id="rId13"/>
    <p:sldId id="293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39F"/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3C2BA-7123-499E-BF4A-5682D4ED7E6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899AABE-5BFF-4D90-AE14-5D160C780776}">
      <dgm:prSet phldrT="[Testo]" custT="1"/>
      <dgm:spPr>
        <a:xfrm>
          <a:off x="2832671" y="461330"/>
          <a:ext cx="675168" cy="428732"/>
        </a:xfrm>
        <a:prstGeom prst="ellipse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1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PAZIENTE</a:t>
          </a:r>
          <a:endParaRPr lang="it-IT" sz="1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20656B48-8679-4D3B-BC05-194FA3A8620D}" type="parTrans" cxnId="{D8BC1480-248B-4970-8D4F-5D4352ED1FCB}">
      <dgm:prSet/>
      <dgm:spPr/>
      <dgm:t>
        <a:bodyPr/>
        <a:lstStyle/>
        <a:p>
          <a:endParaRPr lang="it-IT"/>
        </a:p>
      </dgm:t>
    </dgm:pt>
    <dgm:pt modelId="{3406F52E-E4DD-4720-9651-B2F82A1408B2}" type="sibTrans" cxnId="{D8BC1480-248B-4970-8D4F-5D4352ED1FCB}">
      <dgm:prSet/>
      <dgm:spPr/>
      <dgm:t>
        <a:bodyPr/>
        <a:lstStyle/>
        <a:p>
          <a:endParaRPr lang="it-IT"/>
        </a:p>
      </dgm:t>
    </dgm:pt>
    <dgm:pt modelId="{C3A6FC60-2AFB-422F-83F7-324A47ED424F}">
      <dgm:prSet phldrT="[Testo]" custT="1"/>
      <dgm:spPr>
        <a:xfrm>
          <a:off x="2064750" y="1087203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AMB. SPEC</a:t>
          </a:r>
          <a:endParaRPr lang="it-IT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9D4A6C3-4ED8-4DA8-913D-F02C718D0D6B}" type="parTrans" cxnId="{0C16D57A-2860-4A12-81CA-3177E3DD87AA}">
      <dgm:prSet/>
      <dgm:spPr>
        <a:xfrm>
          <a:off x="2327315" y="818794"/>
          <a:ext cx="767921" cy="197141"/>
        </a:xfrm>
        <a:custGeom>
          <a:avLst/>
          <a:gdLst/>
          <a:ahLst/>
          <a:cxnLst/>
          <a:rect l="0" t="0" r="0" b="0"/>
          <a:pathLst>
            <a:path>
              <a:moveTo>
                <a:pt x="767921" y="0"/>
              </a:moveTo>
              <a:lnTo>
                <a:pt x="767921" y="134594"/>
              </a:lnTo>
              <a:lnTo>
                <a:pt x="0" y="134594"/>
              </a:lnTo>
              <a:lnTo>
                <a:pt x="0" y="197141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D6595301-12B2-4E18-B7FC-E4755E9EA928}" type="sibTrans" cxnId="{0C16D57A-2860-4A12-81CA-3177E3DD87AA}">
      <dgm:prSet/>
      <dgm:spPr/>
      <dgm:t>
        <a:bodyPr/>
        <a:lstStyle/>
        <a:p>
          <a:endParaRPr lang="it-IT"/>
        </a:p>
      </dgm:t>
    </dgm:pt>
    <dgm:pt modelId="{74888ECE-F4F2-465F-8089-C9469BB00C1E}">
      <dgm:prSet phldrT="[Testo]" custT="1"/>
      <dgm:spPr>
        <a:xfrm>
          <a:off x="759776" y="1711517"/>
          <a:ext cx="1788616" cy="42873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80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VISITA Internistica/endocrinologica</a:t>
          </a:r>
          <a:endParaRPr lang="it-IT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2AF616A3-C6C4-4DA5-900A-2B63F7266C8B}" type="parTrans" cxnId="{51129760-5DDE-4E51-B3A9-AA20989C1A09}">
      <dgm:prSet/>
      <dgm:spPr>
        <a:xfrm>
          <a:off x="1579066" y="1444668"/>
          <a:ext cx="748249" cy="195581"/>
        </a:xfrm>
        <a:custGeom>
          <a:avLst/>
          <a:gdLst/>
          <a:ahLst/>
          <a:cxnLst/>
          <a:rect l="0" t="0" r="0" b="0"/>
          <a:pathLst>
            <a:path>
              <a:moveTo>
                <a:pt x="748249" y="0"/>
              </a:moveTo>
              <a:lnTo>
                <a:pt x="748249" y="133034"/>
              </a:lnTo>
              <a:lnTo>
                <a:pt x="0" y="133034"/>
              </a:lnTo>
              <a:lnTo>
                <a:pt x="0" y="195581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A0E1C72F-2962-4A20-839A-925B69A2495E}" type="sibTrans" cxnId="{51129760-5DDE-4E51-B3A9-AA20989C1A09}">
      <dgm:prSet/>
      <dgm:spPr/>
      <dgm:t>
        <a:bodyPr/>
        <a:lstStyle/>
        <a:p>
          <a:endParaRPr lang="it-IT"/>
        </a:p>
      </dgm:t>
    </dgm:pt>
    <dgm:pt modelId="{54242EDE-EE33-477F-9E1C-52D6456A604A}">
      <dgm:prSet phldrT="[Testo]" custT="1"/>
      <dgm:spPr>
        <a:xfrm>
          <a:off x="3523636" y="1086423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7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DEGENTE</a:t>
          </a:r>
          <a:endParaRPr lang="it-IT" sz="700" b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63D6DB7-FAFE-41AE-AA74-170C11DAE1CA}" type="parTrans" cxnId="{4AC7DBFC-38D1-4DD4-A033-01C3F163B50A}">
      <dgm:prSet/>
      <dgm:spPr>
        <a:xfrm>
          <a:off x="3095237" y="818794"/>
          <a:ext cx="690964" cy="196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14"/>
              </a:lnTo>
              <a:lnTo>
                <a:pt x="690964" y="133814"/>
              </a:lnTo>
              <a:lnTo>
                <a:pt x="690964" y="196361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D23F2CD3-A94E-4D70-86D3-EDEFB32BED83}" type="sibTrans" cxnId="{4AC7DBFC-38D1-4DD4-A033-01C3F163B50A}">
      <dgm:prSet/>
      <dgm:spPr/>
      <dgm:t>
        <a:bodyPr/>
        <a:lstStyle/>
        <a:p>
          <a:endParaRPr lang="it-IT"/>
        </a:p>
      </dgm:t>
    </dgm:pt>
    <dgm:pt modelId="{9E260C06-3D71-4C43-92AE-B9DBFE54F115}">
      <dgm:prSet phldrT="[Testo]"/>
      <dgm:spPr>
        <a:xfrm>
          <a:off x="3523636" y="1711517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b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VISITA CHIRURGICA</a:t>
          </a:r>
          <a:endParaRPr lang="it-IT" b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732F646-D03D-4DB2-82DD-69ADDA776F99}" type="parTrans" cxnId="{5AE81B00-4533-41F2-BD64-40A18354DC12}">
      <dgm:prSet/>
      <dgm:spPr>
        <a:xfrm>
          <a:off x="3740482" y="1443887"/>
          <a:ext cx="91440" cy="196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361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B0D7397B-54FA-49E5-9ADB-3B947BF3BAAF}" type="sibTrans" cxnId="{5AE81B00-4533-41F2-BD64-40A18354DC12}">
      <dgm:prSet/>
      <dgm:spPr/>
      <dgm:t>
        <a:bodyPr/>
        <a:lstStyle/>
        <a:p>
          <a:endParaRPr lang="it-IT"/>
        </a:p>
      </dgm:t>
    </dgm:pt>
    <dgm:pt modelId="{78A9E695-F926-4D73-80A6-81BCC0394590}">
      <dgm:prSet custT="1"/>
      <dgm:spPr>
        <a:xfrm>
          <a:off x="903897" y="1086423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900" b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MMG</a:t>
          </a:r>
          <a:endParaRPr lang="it-IT" sz="900" b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533E31C-DC27-4C60-8AA1-1CFA37FF074E}" type="parTrans" cxnId="{CAFCA934-4331-4282-A50A-5AD02EEB1396}">
      <dgm:prSet/>
      <dgm:spPr>
        <a:xfrm>
          <a:off x="1166463" y="818794"/>
          <a:ext cx="1928773" cy="196361"/>
        </a:xfrm>
        <a:custGeom>
          <a:avLst/>
          <a:gdLst/>
          <a:ahLst/>
          <a:cxnLst/>
          <a:rect l="0" t="0" r="0" b="0"/>
          <a:pathLst>
            <a:path>
              <a:moveTo>
                <a:pt x="1928773" y="0"/>
              </a:moveTo>
              <a:lnTo>
                <a:pt x="1928773" y="133814"/>
              </a:lnTo>
              <a:lnTo>
                <a:pt x="0" y="133814"/>
              </a:lnTo>
              <a:lnTo>
                <a:pt x="0" y="196361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8B65C16E-AFE1-45A0-A5BC-9B0F44515624}" type="sibTrans" cxnId="{CAFCA934-4331-4282-A50A-5AD02EEB1396}">
      <dgm:prSet/>
      <dgm:spPr/>
      <dgm:t>
        <a:bodyPr/>
        <a:lstStyle/>
        <a:p>
          <a:endParaRPr lang="it-IT"/>
        </a:p>
      </dgm:t>
    </dgm:pt>
    <dgm:pt modelId="{A9096219-8A0C-43CC-99E2-53B7E077B809}">
      <dgm:prSet custT="1"/>
      <dgm:spPr>
        <a:xfrm>
          <a:off x="2009054" y="2309948"/>
          <a:ext cx="2000443" cy="425109"/>
        </a:xfrm>
        <a:prstGeom prst="diamond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7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SCELTA DEL PERCORSO</a:t>
          </a:r>
          <a:endParaRPr lang="it-IT" sz="7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D9D082D-2375-4669-A345-A04E1E82D01F}" type="parTrans" cxnId="{D74EAD19-B926-4269-B4FA-9117A7EDF161}">
      <dgm:prSet/>
      <dgm:spPr>
        <a:xfrm>
          <a:off x="1579066" y="2068981"/>
          <a:ext cx="1355191" cy="169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51"/>
              </a:lnTo>
              <a:lnTo>
                <a:pt x="1355191" y="107151"/>
              </a:lnTo>
              <a:lnTo>
                <a:pt x="1355191" y="169698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426395B0-3CFD-428F-8C55-235DD62611B5}" type="sibTrans" cxnId="{D74EAD19-B926-4269-B4FA-9117A7EDF161}">
      <dgm:prSet/>
      <dgm:spPr/>
      <dgm:t>
        <a:bodyPr/>
        <a:lstStyle/>
        <a:p>
          <a:endParaRPr lang="it-IT"/>
        </a:p>
      </dgm:t>
    </dgm:pt>
    <dgm:pt modelId="{C71986DA-65F6-46D5-A51C-51282714CE31}">
      <dgm:prSet/>
      <dgm:spPr>
        <a:xfrm>
          <a:off x="63236" y="3072411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NUTRIZIONALE</a:t>
          </a:r>
          <a:endParaRPr lang="it-IT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E174B5B-3A5D-4B17-B9AA-21B9D23CF890}" type="parTrans" cxnId="{7212A5F7-9C18-4E89-9EE2-714777512AAC}">
      <dgm:prSet/>
      <dgm:spPr>
        <a:xfrm>
          <a:off x="325802" y="2663789"/>
          <a:ext cx="2608455" cy="337354"/>
        </a:xfrm>
        <a:custGeom>
          <a:avLst/>
          <a:gdLst/>
          <a:ahLst/>
          <a:cxnLst/>
          <a:rect l="0" t="0" r="0" b="0"/>
          <a:pathLst>
            <a:path>
              <a:moveTo>
                <a:pt x="2608455" y="0"/>
              </a:moveTo>
              <a:lnTo>
                <a:pt x="2608455" y="274807"/>
              </a:lnTo>
              <a:lnTo>
                <a:pt x="0" y="274807"/>
              </a:lnTo>
              <a:lnTo>
                <a:pt x="0" y="337354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F0726D21-C70A-4A09-B629-0B5AFA0042DA}" type="sibTrans" cxnId="{7212A5F7-9C18-4E89-9EE2-714777512AAC}">
      <dgm:prSet/>
      <dgm:spPr/>
      <dgm:t>
        <a:bodyPr/>
        <a:lstStyle/>
        <a:p>
          <a:endParaRPr lang="it-IT"/>
        </a:p>
      </dgm:t>
    </dgm:pt>
    <dgm:pt modelId="{410BAC0E-5CA9-45BE-B839-E9723FFB3839}">
      <dgm:prSet/>
      <dgm:spPr>
        <a:xfrm>
          <a:off x="953529" y="3096549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FARMACOLOGICO</a:t>
          </a:r>
          <a:endParaRPr lang="it-IT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C500A9A-A139-4CED-9909-560A2DCF254A}" type="parTrans" cxnId="{364DE7A7-8A43-4546-B6FE-0AD18DACE802}">
      <dgm:prSet/>
      <dgm:spPr>
        <a:xfrm>
          <a:off x="1216094" y="2663789"/>
          <a:ext cx="1718163" cy="361491"/>
        </a:xfrm>
        <a:custGeom>
          <a:avLst/>
          <a:gdLst/>
          <a:ahLst/>
          <a:cxnLst/>
          <a:rect l="0" t="0" r="0" b="0"/>
          <a:pathLst>
            <a:path>
              <a:moveTo>
                <a:pt x="1718163" y="0"/>
              </a:moveTo>
              <a:lnTo>
                <a:pt x="1718163" y="298945"/>
              </a:lnTo>
              <a:lnTo>
                <a:pt x="0" y="298945"/>
              </a:lnTo>
              <a:lnTo>
                <a:pt x="0" y="361491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3E6585C3-2AFF-4FF4-9D61-79F05ADBB6CD}" type="sibTrans" cxnId="{364DE7A7-8A43-4546-B6FE-0AD18DACE802}">
      <dgm:prSet/>
      <dgm:spPr/>
      <dgm:t>
        <a:bodyPr/>
        <a:lstStyle/>
        <a:p>
          <a:endParaRPr lang="it-IT"/>
        </a:p>
      </dgm:t>
    </dgm:pt>
    <dgm:pt modelId="{A9A255C0-BF35-46C7-A1BC-8C2160394370}">
      <dgm:prSet/>
      <dgm:spPr>
        <a:xfrm>
          <a:off x="1780619" y="3096549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ENDOSCOPICO</a:t>
          </a:r>
          <a:endParaRPr lang="it-IT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7ABC2B1-FDCD-4182-909A-34E116A89669}" type="parTrans" cxnId="{893ABEDD-E661-493F-AD60-780220927E54}">
      <dgm:prSet/>
      <dgm:spPr>
        <a:xfrm>
          <a:off x="2043184" y="2663789"/>
          <a:ext cx="891073" cy="361491"/>
        </a:xfrm>
        <a:custGeom>
          <a:avLst/>
          <a:gdLst/>
          <a:ahLst/>
          <a:cxnLst/>
          <a:rect l="0" t="0" r="0" b="0"/>
          <a:pathLst>
            <a:path>
              <a:moveTo>
                <a:pt x="891073" y="0"/>
              </a:moveTo>
              <a:lnTo>
                <a:pt x="891073" y="298945"/>
              </a:lnTo>
              <a:lnTo>
                <a:pt x="0" y="298945"/>
              </a:lnTo>
              <a:lnTo>
                <a:pt x="0" y="361491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03C497BE-CE74-4153-A4AF-CF8CE2D7E193}" type="sibTrans" cxnId="{893ABEDD-E661-493F-AD60-780220927E54}">
      <dgm:prSet/>
      <dgm:spPr/>
      <dgm:t>
        <a:bodyPr/>
        <a:lstStyle/>
        <a:p>
          <a:endParaRPr lang="it-IT"/>
        </a:p>
      </dgm:t>
    </dgm:pt>
    <dgm:pt modelId="{0D5B1CEE-D17A-4A26-BFBF-6CFBC9C2A10E}">
      <dgm:prSet/>
      <dgm:spPr>
        <a:xfrm>
          <a:off x="2520767" y="3100652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CHIRURGICO</a:t>
          </a:r>
          <a:endParaRPr lang="it-IT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44D8D70-9766-4138-BAF3-AA198092BFE9}" type="parTrans" cxnId="{373B7B82-D77F-43AF-A346-CD2115515055}">
      <dgm:prSet/>
      <dgm:spPr>
        <a:xfrm>
          <a:off x="2783332" y="2663789"/>
          <a:ext cx="150924" cy="365594"/>
        </a:xfrm>
        <a:custGeom>
          <a:avLst/>
          <a:gdLst/>
          <a:ahLst/>
          <a:cxnLst/>
          <a:rect l="0" t="0" r="0" b="0"/>
          <a:pathLst>
            <a:path>
              <a:moveTo>
                <a:pt x="150924" y="0"/>
              </a:moveTo>
              <a:lnTo>
                <a:pt x="150924" y="303048"/>
              </a:lnTo>
              <a:lnTo>
                <a:pt x="0" y="303048"/>
              </a:lnTo>
              <a:lnTo>
                <a:pt x="0" y="365594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DEADD58F-E4CE-4BA6-98E3-4B4F1BEA6047}" type="sibTrans" cxnId="{373B7B82-D77F-43AF-A346-CD2115515055}">
      <dgm:prSet/>
      <dgm:spPr/>
      <dgm:t>
        <a:bodyPr/>
        <a:lstStyle/>
        <a:p>
          <a:endParaRPr lang="it-IT"/>
        </a:p>
      </dgm:t>
    </dgm:pt>
    <dgm:pt modelId="{BEF389CE-2A39-4E87-9ACF-8729165A3BD3}">
      <dgm:prSet/>
      <dgm:spPr>
        <a:xfrm>
          <a:off x="4761445" y="1086423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PRONTO SOCCORSO</a:t>
          </a:r>
        </a:p>
        <a:p>
          <a:r>
            <a:rPr lang="it-IT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CONSULENZA BARIATRIA</a:t>
          </a:r>
          <a:endParaRPr lang="it-IT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113375C-F6E8-4EE0-A6A8-6804D1F2A80E}" type="parTrans" cxnId="{872FBF9C-BB56-4003-91B8-FCAF70415463}">
      <dgm:prSet/>
      <dgm:spPr>
        <a:xfrm>
          <a:off x="3095237" y="818794"/>
          <a:ext cx="1928773" cy="196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14"/>
              </a:lnTo>
              <a:lnTo>
                <a:pt x="1928773" y="133814"/>
              </a:lnTo>
              <a:lnTo>
                <a:pt x="1928773" y="196361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BF03F1DA-31AA-47CD-AB23-A2D706280E88}" type="sibTrans" cxnId="{872FBF9C-BB56-4003-91B8-FCAF70415463}">
      <dgm:prSet/>
      <dgm:spPr/>
      <dgm:t>
        <a:bodyPr/>
        <a:lstStyle/>
        <a:p>
          <a:endParaRPr lang="it-IT"/>
        </a:p>
      </dgm:t>
    </dgm:pt>
    <dgm:pt modelId="{9A62A429-2619-4B5E-A7A4-4F7F946CD036}">
      <dgm:prSet/>
      <dgm:spPr>
        <a:xfrm>
          <a:off x="4348842" y="1711517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SALA OPERATORIA</a:t>
          </a:r>
          <a:endParaRPr lang="it-IT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654C567-B7B6-4F18-B4A3-D6DB811CC5D8}" type="parTrans" cxnId="{13614226-5365-44B6-B513-8FD0DC04B76A}">
      <dgm:prSet/>
      <dgm:spPr>
        <a:xfrm>
          <a:off x="4611408" y="1443887"/>
          <a:ext cx="412603" cy="196361"/>
        </a:xfrm>
        <a:custGeom>
          <a:avLst/>
          <a:gdLst/>
          <a:ahLst/>
          <a:cxnLst/>
          <a:rect l="0" t="0" r="0" b="0"/>
          <a:pathLst>
            <a:path>
              <a:moveTo>
                <a:pt x="412603" y="0"/>
              </a:moveTo>
              <a:lnTo>
                <a:pt x="412603" y="133814"/>
              </a:lnTo>
              <a:lnTo>
                <a:pt x="0" y="133814"/>
              </a:lnTo>
              <a:lnTo>
                <a:pt x="0" y="196361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8D3A1BB5-0FB4-4B99-BFCF-5CDA40B0BF85}" type="sibTrans" cxnId="{13614226-5365-44B6-B513-8FD0DC04B76A}">
      <dgm:prSet/>
      <dgm:spPr/>
      <dgm:t>
        <a:bodyPr/>
        <a:lstStyle/>
        <a:p>
          <a:endParaRPr lang="it-IT"/>
        </a:p>
      </dgm:t>
    </dgm:pt>
    <dgm:pt modelId="{06E69999-337C-408E-9F5A-EABD2F02CCBF}">
      <dgm:prSet/>
      <dgm:spPr>
        <a:xfrm>
          <a:off x="5174048" y="1711517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AMBULATORIO SPECIALISTICO</a:t>
          </a:r>
          <a:endParaRPr lang="it-IT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259A34E4-08D7-4C3A-9F4A-B3BAFBAE9ED6}" type="parTrans" cxnId="{FEDDCE47-CFE2-449B-8783-7317D2AB1D3F}">
      <dgm:prSet/>
      <dgm:spPr>
        <a:xfrm>
          <a:off x="5024011" y="1443887"/>
          <a:ext cx="412603" cy="196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14"/>
              </a:lnTo>
              <a:lnTo>
                <a:pt x="412603" y="133814"/>
              </a:lnTo>
              <a:lnTo>
                <a:pt x="412603" y="196361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01302C8C-E048-41E3-8750-9FD45781A22A}" type="sibTrans" cxnId="{FEDDCE47-CFE2-449B-8783-7317D2AB1D3F}">
      <dgm:prSet/>
      <dgm:spPr/>
      <dgm:t>
        <a:bodyPr/>
        <a:lstStyle/>
        <a:p>
          <a:endParaRPr lang="it-IT"/>
        </a:p>
      </dgm:t>
    </dgm:pt>
    <dgm:pt modelId="{CD69262E-9AE1-492E-AB5B-FD1B119A2A0A}">
      <dgm:prSet/>
      <dgm:spPr>
        <a:xfrm>
          <a:off x="2698430" y="1711517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VISITA PSICHIATRICA</a:t>
          </a:r>
          <a:endParaRPr lang="it-IT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5D99941-7D89-4140-88AC-205F3C66B686}" type="parTrans" cxnId="{1F554083-69D9-4ABB-98D5-63B69E78EB08}">
      <dgm:prSet/>
      <dgm:spPr>
        <a:xfrm>
          <a:off x="2327315" y="1444668"/>
          <a:ext cx="633680" cy="195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34"/>
              </a:lnTo>
              <a:lnTo>
                <a:pt x="633680" y="133034"/>
              </a:lnTo>
              <a:lnTo>
                <a:pt x="633680" y="195581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7999079D-9C2F-4C35-A5CA-2E8EFD3509BF}" type="sibTrans" cxnId="{1F554083-69D9-4ABB-98D5-63B69E78EB08}">
      <dgm:prSet/>
      <dgm:spPr/>
      <dgm:t>
        <a:bodyPr/>
        <a:lstStyle/>
        <a:p>
          <a:endParaRPr lang="it-IT"/>
        </a:p>
      </dgm:t>
    </dgm:pt>
    <dgm:pt modelId="{ECC2A432-93B0-4F9B-8948-1759C8AE704C}" type="pres">
      <dgm:prSet presAssocID="{ED63C2BA-7123-499E-BF4A-5682D4ED7E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3F859E50-9E46-41F9-B8A4-3ED7CF5244BE}" type="pres">
      <dgm:prSet presAssocID="{B899AABE-5BFF-4D90-AE14-5D160C780776}" presName="hierRoot1" presStyleCnt="0"/>
      <dgm:spPr/>
    </dgm:pt>
    <dgm:pt modelId="{A91C7F74-5A8C-4B1E-87D2-B762E732D8FB}" type="pres">
      <dgm:prSet presAssocID="{B899AABE-5BFF-4D90-AE14-5D160C780776}" presName="composite" presStyleCnt="0"/>
      <dgm:spPr/>
    </dgm:pt>
    <dgm:pt modelId="{2D797642-B118-4FB1-A855-FE5AAE2EA21B}" type="pres">
      <dgm:prSet presAssocID="{B899AABE-5BFF-4D90-AE14-5D160C780776}" presName="background" presStyleLbl="node0" presStyleIdx="0" presStyleCnt="1"/>
      <dgm:spPr>
        <a:xfrm>
          <a:off x="2757652" y="390062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77773701-7078-433C-B656-9DE9D1EFA3E7}" type="pres">
      <dgm:prSet presAssocID="{B899AABE-5BFF-4D90-AE14-5D160C780776}" presName="text" presStyleLbl="fgAcc0" presStyleIdx="0" presStyleCnt="1" custScaleX="137046" custScaleY="14712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it-IT"/>
        </a:p>
      </dgm:t>
    </dgm:pt>
    <dgm:pt modelId="{58937EE1-17F9-427E-A362-CAEBDFF73840}" type="pres">
      <dgm:prSet presAssocID="{B899AABE-5BFF-4D90-AE14-5D160C780776}" presName="hierChild2" presStyleCnt="0"/>
      <dgm:spPr/>
    </dgm:pt>
    <dgm:pt modelId="{34E357D9-4C9B-498F-B1BB-AEC6D35B1F19}" type="pres">
      <dgm:prSet presAssocID="{D533E31C-DC27-4C60-8AA1-1CFA37FF074E}" presName="Name10" presStyleLbl="parChTrans1D2" presStyleIdx="0" presStyleCnt="4"/>
      <dgm:spPr/>
      <dgm:t>
        <a:bodyPr/>
        <a:lstStyle/>
        <a:p>
          <a:endParaRPr lang="it-IT"/>
        </a:p>
      </dgm:t>
    </dgm:pt>
    <dgm:pt modelId="{35C99239-8AD5-48FB-B735-B7417955CBE1}" type="pres">
      <dgm:prSet presAssocID="{78A9E695-F926-4D73-80A6-81BCC0394590}" presName="hierRoot2" presStyleCnt="0"/>
      <dgm:spPr/>
    </dgm:pt>
    <dgm:pt modelId="{B4DEFAA1-0E42-465D-8761-5782684576B8}" type="pres">
      <dgm:prSet presAssocID="{78A9E695-F926-4D73-80A6-81BCC0394590}" presName="composite2" presStyleCnt="0"/>
      <dgm:spPr/>
    </dgm:pt>
    <dgm:pt modelId="{F3D4941D-AEF2-4534-A1E6-5071E0D66FDC}" type="pres">
      <dgm:prSet presAssocID="{78A9E695-F926-4D73-80A6-81BCC0394590}" presName="background2" presStyleLbl="node2" presStyleIdx="0" presStyleCnt="4"/>
      <dgm:spPr>
        <a:xfrm>
          <a:off x="828878" y="1015155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70B22199-637A-4642-985F-241D02F1089C}" type="pres">
      <dgm:prSet presAssocID="{78A9E695-F926-4D73-80A6-81BCC0394590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ACCDFF6-DB0B-460C-82AB-677BFF036371}" type="pres">
      <dgm:prSet presAssocID="{78A9E695-F926-4D73-80A6-81BCC0394590}" presName="hierChild3" presStyleCnt="0"/>
      <dgm:spPr/>
    </dgm:pt>
    <dgm:pt modelId="{F2A2380D-9305-4E4C-9CB2-C8C8A15EA27C}" type="pres">
      <dgm:prSet presAssocID="{E9D4A6C3-4ED8-4DA8-913D-F02C718D0D6B}" presName="Name10" presStyleLbl="parChTrans1D2" presStyleIdx="1" presStyleCnt="4"/>
      <dgm:spPr/>
      <dgm:t>
        <a:bodyPr/>
        <a:lstStyle/>
        <a:p>
          <a:endParaRPr lang="it-IT"/>
        </a:p>
      </dgm:t>
    </dgm:pt>
    <dgm:pt modelId="{0AF7C083-E23C-47E8-BE22-A1997E235779}" type="pres">
      <dgm:prSet presAssocID="{C3A6FC60-2AFB-422F-83F7-324A47ED424F}" presName="hierRoot2" presStyleCnt="0"/>
      <dgm:spPr/>
    </dgm:pt>
    <dgm:pt modelId="{7639F653-13AD-4E68-AC32-B89E93478EE9}" type="pres">
      <dgm:prSet presAssocID="{C3A6FC60-2AFB-422F-83F7-324A47ED424F}" presName="composite2" presStyleCnt="0"/>
      <dgm:spPr/>
    </dgm:pt>
    <dgm:pt modelId="{50328E53-04C7-42CF-BBA1-9194EE5EF79C}" type="pres">
      <dgm:prSet presAssocID="{C3A6FC60-2AFB-422F-83F7-324A47ED424F}" presName="background2" presStyleLbl="node2" presStyleIdx="1" presStyleCnt="4"/>
      <dgm:spPr>
        <a:xfrm>
          <a:off x="1989731" y="1015936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A6C37B0E-E8F8-4A49-A3A9-13E555C61021}" type="pres">
      <dgm:prSet presAssocID="{C3A6FC60-2AFB-422F-83F7-324A47ED424F}" presName="text2" presStyleLbl="fgAcc2" presStyleIdx="1" presStyleCnt="4" custLinFactNeighborX="49713" custLinFactNeighborY="18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8EA412B-10D2-4E75-B1BC-F7E8254B9665}" type="pres">
      <dgm:prSet presAssocID="{C3A6FC60-2AFB-422F-83F7-324A47ED424F}" presName="hierChild3" presStyleCnt="0"/>
      <dgm:spPr/>
    </dgm:pt>
    <dgm:pt modelId="{6BBEEF62-CCB7-4800-A226-7FFC4728F77B}" type="pres">
      <dgm:prSet presAssocID="{2AF616A3-C6C4-4DA5-900A-2B63F7266C8B}" presName="Name17" presStyleLbl="parChTrans1D3" presStyleIdx="0" presStyleCnt="5"/>
      <dgm:spPr/>
      <dgm:t>
        <a:bodyPr/>
        <a:lstStyle/>
        <a:p>
          <a:endParaRPr lang="it-IT"/>
        </a:p>
      </dgm:t>
    </dgm:pt>
    <dgm:pt modelId="{D0F80F84-0BC1-4EDD-A55E-C00AC0CE8A33}" type="pres">
      <dgm:prSet presAssocID="{74888ECE-F4F2-465F-8089-C9469BB00C1E}" presName="hierRoot3" presStyleCnt="0"/>
      <dgm:spPr/>
    </dgm:pt>
    <dgm:pt modelId="{043C7FE1-0CF2-4BC7-B6B6-3CC6BC666FD0}" type="pres">
      <dgm:prSet presAssocID="{74888ECE-F4F2-465F-8089-C9469BB00C1E}" presName="composite3" presStyleCnt="0"/>
      <dgm:spPr/>
    </dgm:pt>
    <dgm:pt modelId="{7B2226EA-2373-4FCD-85A8-FB933A2A14E6}" type="pres">
      <dgm:prSet presAssocID="{74888ECE-F4F2-465F-8089-C9469BB00C1E}" presName="background3" presStyleLbl="node3" presStyleIdx="0" presStyleCnt="5"/>
      <dgm:spPr>
        <a:xfrm>
          <a:off x="684758" y="1640249"/>
          <a:ext cx="1788616" cy="428732"/>
        </a:xfrm>
        <a:prstGeom prst="roundRect">
          <a:avLst>
            <a:gd name="adj" fmla="val 10000"/>
          </a:avLst>
        </a:prstGeom>
        <a:solidFill>
          <a:srgbClr val="9BBB59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7AAF472A-F517-4CA6-8CA0-F7C776297E0D}" type="pres">
      <dgm:prSet presAssocID="{74888ECE-F4F2-465F-8089-C9469BB00C1E}" presName="text3" presStyleLbl="fgAcc3" presStyleIdx="0" presStyleCnt="5" custScaleX="2649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713BFE8-9ECD-4BAD-BD64-015FDC23B9D4}" type="pres">
      <dgm:prSet presAssocID="{74888ECE-F4F2-465F-8089-C9469BB00C1E}" presName="hierChild4" presStyleCnt="0"/>
      <dgm:spPr/>
    </dgm:pt>
    <dgm:pt modelId="{3E3C0099-801F-4F7E-ACC0-A42289083AB4}" type="pres">
      <dgm:prSet presAssocID="{3D9D082D-2375-4669-A345-A04E1E82D01F}" presName="Name23" presStyleLbl="parChTrans1D4" presStyleIdx="0" presStyleCnt="5"/>
      <dgm:spPr/>
      <dgm:t>
        <a:bodyPr/>
        <a:lstStyle/>
        <a:p>
          <a:endParaRPr lang="it-IT"/>
        </a:p>
      </dgm:t>
    </dgm:pt>
    <dgm:pt modelId="{D9E0C27A-4B21-43B7-BD7D-A83D6241F542}" type="pres">
      <dgm:prSet presAssocID="{A9096219-8A0C-43CC-99E2-53B7E077B809}" presName="hierRoot4" presStyleCnt="0"/>
      <dgm:spPr/>
    </dgm:pt>
    <dgm:pt modelId="{7F8561EA-7E11-45E0-B608-CDAE2A6C3225}" type="pres">
      <dgm:prSet presAssocID="{A9096219-8A0C-43CC-99E2-53B7E077B809}" presName="composite4" presStyleCnt="0"/>
      <dgm:spPr/>
    </dgm:pt>
    <dgm:pt modelId="{C4AC43C7-9C13-4EEB-8F2A-D9C0CFFDAB99}" type="pres">
      <dgm:prSet presAssocID="{A9096219-8A0C-43CC-99E2-53B7E077B809}" presName="background4" presStyleLbl="node4" presStyleIdx="0" presStyleCnt="5"/>
      <dgm:spPr>
        <a:xfrm>
          <a:off x="1934036" y="2238680"/>
          <a:ext cx="2000443" cy="425109"/>
        </a:xfrm>
        <a:prstGeom prst="roundRect">
          <a:avLst>
            <a:gd name="adj" fmla="val 10000"/>
          </a:avLst>
        </a:prstGeom>
        <a:solidFill>
          <a:srgbClr val="F79646">
            <a:lumMod val="20000"/>
            <a:lumOff val="8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845A96EB-563F-466C-9F79-8C5EB7423A5F}" type="pres">
      <dgm:prSet presAssocID="{A9096219-8A0C-43CC-99E2-53B7E077B809}" presName="text4" presStyleLbl="fgAcc4" presStyleIdx="0" presStyleCnt="5" custScaleX="296288" custScaleY="99155" custLinFactX="100000" custLinFactNeighborX="100719" custLinFactNeighborY="-6219">
        <dgm:presLayoutVars>
          <dgm:chPref val="3"/>
        </dgm:presLayoutVars>
      </dgm:prSet>
      <dgm:spPr>
        <a:prstGeom prst="diamond">
          <a:avLst/>
        </a:prstGeom>
      </dgm:spPr>
      <dgm:t>
        <a:bodyPr/>
        <a:lstStyle/>
        <a:p>
          <a:endParaRPr lang="it-IT"/>
        </a:p>
      </dgm:t>
    </dgm:pt>
    <dgm:pt modelId="{ABE8CA94-59FF-478E-A2EB-79110AE4B2E7}" type="pres">
      <dgm:prSet presAssocID="{A9096219-8A0C-43CC-99E2-53B7E077B809}" presName="hierChild5" presStyleCnt="0"/>
      <dgm:spPr/>
    </dgm:pt>
    <dgm:pt modelId="{20703C7C-4709-47CE-97C9-988379222109}" type="pres">
      <dgm:prSet presAssocID="{EE174B5B-3A5D-4B17-B9AA-21B9D23CF890}" presName="Name23" presStyleLbl="parChTrans1D4" presStyleIdx="1" presStyleCnt="5"/>
      <dgm:spPr/>
      <dgm:t>
        <a:bodyPr/>
        <a:lstStyle/>
        <a:p>
          <a:endParaRPr lang="it-IT"/>
        </a:p>
      </dgm:t>
    </dgm:pt>
    <dgm:pt modelId="{2C2E5437-D3E8-4FE3-8EB9-BC2359EEC987}" type="pres">
      <dgm:prSet presAssocID="{C71986DA-65F6-46D5-A51C-51282714CE31}" presName="hierRoot4" presStyleCnt="0"/>
      <dgm:spPr/>
    </dgm:pt>
    <dgm:pt modelId="{88BD5557-70AF-4609-87E7-78BC1135182B}" type="pres">
      <dgm:prSet presAssocID="{C71986DA-65F6-46D5-A51C-51282714CE31}" presName="composite4" presStyleCnt="0"/>
      <dgm:spPr/>
    </dgm:pt>
    <dgm:pt modelId="{515DCDDA-DAB8-4CB8-88FE-40B943196D09}" type="pres">
      <dgm:prSet presAssocID="{C71986DA-65F6-46D5-A51C-51282714CE31}" presName="background4" presStyleLbl="node4" presStyleIdx="1" presStyleCnt="5"/>
      <dgm:spPr>
        <a:xfrm>
          <a:off x="-11781" y="3001143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D0196161-CFEE-448D-B4BF-5AEA489AD611}" type="pres">
      <dgm:prSet presAssocID="{C71986DA-65F6-46D5-A51C-51282714CE31}" presName="text4" presStyleLbl="fgAcc4" presStyleIdx="1" presStyleCnt="5" custLinFactNeighborX="-2289" custLinFactNeighborY="2666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4907D08-4B3E-4969-84DD-04E8FF435263}" type="pres">
      <dgm:prSet presAssocID="{C71986DA-65F6-46D5-A51C-51282714CE31}" presName="hierChild5" presStyleCnt="0"/>
      <dgm:spPr/>
    </dgm:pt>
    <dgm:pt modelId="{B7599453-2AD5-4240-B764-4FD85C4FD474}" type="pres">
      <dgm:prSet presAssocID="{0C500A9A-A139-4CED-9909-560A2DCF254A}" presName="Name23" presStyleLbl="parChTrans1D4" presStyleIdx="2" presStyleCnt="5"/>
      <dgm:spPr/>
      <dgm:t>
        <a:bodyPr/>
        <a:lstStyle/>
        <a:p>
          <a:endParaRPr lang="it-IT"/>
        </a:p>
      </dgm:t>
    </dgm:pt>
    <dgm:pt modelId="{C48A32A0-6376-461A-8B81-4E14D68A9E38}" type="pres">
      <dgm:prSet presAssocID="{410BAC0E-5CA9-45BE-B839-E9723FFB3839}" presName="hierRoot4" presStyleCnt="0"/>
      <dgm:spPr/>
    </dgm:pt>
    <dgm:pt modelId="{C42B8F2F-1CCD-4A04-BD05-F9D7015C4EE6}" type="pres">
      <dgm:prSet presAssocID="{410BAC0E-5CA9-45BE-B839-E9723FFB3839}" presName="composite4" presStyleCnt="0"/>
      <dgm:spPr/>
    </dgm:pt>
    <dgm:pt modelId="{4B25266A-BDB7-415F-85F8-CC230DEB82E5}" type="pres">
      <dgm:prSet presAssocID="{410BAC0E-5CA9-45BE-B839-E9723FFB3839}" presName="background4" presStyleLbl="node4" presStyleIdx="2" presStyleCnt="5"/>
      <dgm:spPr>
        <a:xfrm>
          <a:off x="878510" y="3025281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7879DE84-1232-440E-ACC8-E37BF48A9F4D}" type="pres">
      <dgm:prSet presAssocID="{410BAC0E-5CA9-45BE-B839-E9723FFB3839}" presName="text4" presStyleLbl="fgAcc4" presStyleIdx="2" presStyleCnt="5" custLinFactNeighborX="10204" custLinFactNeighborY="2596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28ABF18-2F55-4509-AECD-179EA2D324C3}" type="pres">
      <dgm:prSet presAssocID="{410BAC0E-5CA9-45BE-B839-E9723FFB3839}" presName="hierChild5" presStyleCnt="0"/>
      <dgm:spPr/>
    </dgm:pt>
    <dgm:pt modelId="{5CE72ADA-1AF6-44CF-AA41-49DD7DDACA3A}" type="pres">
      <dgm:prSet presAssocID="{37ABC2B1-FDCD-4182-909A-34E116A89669}" presName="Name23" presStyleLbl="parChTrans1D4" presStyleIdx="3" presStyleCnt="5"/>
      <dgm:spPr/>
      <dgm:t>
        <a:bodyPr/>
        <a:lstStyle/>
        <a:p>
          <a:endParaRPr lang="it-IT"/>
        </a:p>
      </dgm:t>
    </dgm:pt>
    <dgm:pt modelId="{3E1D933C-79BA-4E30-BFE9-614018D36501}" type="pres">
      <dgm:prSet presAssocID="{A9A255C0-BF35-46C7-A1BC-8C2160394370}" presName="hierRoot4" presStyleCnt="0"/>
      <dgm:spPr/>
    </dgm:pt>
    <dgm:pt modelId="{E51FBDC6-AD65-429D-89E7-B2FAF91B8A43}" type="pres">
      <dgm:prSet presAssocID="{A9A255C0-BF35-46C7-A1BC-8C2160394370}" presName="composite4" presStyleCnt="0"/>
      <dgm:spPr/>
    </dgm:pt>
    <dgm:pt modelId="{7669238E-A225-4DD6-8F88-AB9844C51362}" type="pres">
      <dgm:prSet presAssocID="{A9A255C0-BF35-46C7-A1BC-8C2160394370}" presName="background4" presStyleLbl="node4" presStyleIdx="3" presStyleCnt="5"/>
      <dgm:spPr>
        <a:xfrm>
          <a:off x="1705600" y="3025281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7669FC5B-FEE6-440A-9AC7-51A68505F756}" type="pres">
      <dgm:prSet presAssocID="{A9A255C0-BF35-46C7-A1BC-8C2160394370}" presName="text4" presStyleLbl="fgAcc4" presStyleIdx="3" presStyleCnt="5" custLinFactNeighborX="9229" custLinFactNeighborY="2596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110E479-04E7-4447-B82A-22D662E3876C}" type="pres">
      <dgm:prSet presAssocID="{A9A255C0-BF35-46C7-A1BC-8C2160394370}" presName="hierChild5" presStyleCnt="0"/>
      <dgm:spPr/>
    </dgm:pt>
    <dgm:pt modelId="{0C53840E-76F7-488E-9C0D-E73A2EFF48FE}" type="pres">
      <dgm:prSet presAssocID="{744D8D70-9766-4138-BAF3-AA198092BFE9}" presName="Name23" presStyleLbl="parChTrans1D4" presStyleIdx="4" presStyleCnt="5"/>
      <dgm:spPr/>
      <dgm:t>
        <a:bodyPr/>
        <a:lstStyle/>
        <a:p>
          <a:endParaRPr lang="it-IT"/>
        </a:p>
      </dgm:t>
    </dgm:pt>
    <dgm:pt modelId="{33C1F62D-D86E-47D2-AD81-A4BA5083CD2E}" type="pres">
      <dgm:prSet presAssocID="{0D5B1CEE-D17A-4A26-BFBF-6CFBC9C2A10E}" presName="hierRoot4" presStyleCnt="0"/>
      <dgm:spPr/>
    </dgm:pt>
    <dgm:pt modelId="{B5D0579B-024C-45EA-A27F-66519FF3DBD3}" type="pres">
      <dgm:prSet presAssocID="{0D5B1CEE-D17A-4A26-BFBF-6CFBC9C2A10E}" presName="composite4" presStyleCnt="0"/>
      <dgm:spPr/>
    </dgm:pt>
    <dgm:pt modelId="{E8EEEECA-650C-482D-B9CB-8F171B347A48}" type="pres">
      <dgm:prSet presAssocID="{0D5B1CEE-D17A-4A26-BFBF-6CFBC9C2A10E}" presName="background4" presStyleLbl="node4" presStyleIdx="4" presStyleCnt="5"/>
      <dgm:spPr>
        <a:xfrm>
          <a:off x="2445748" y="3029384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7045952C-9178-48A4-904D-0B825ED74B40}" type="pres">
      <dgm:prSet presAssocID="{0D5B1CEE-D17A-4A26-BFBF-6CFBC9C2A10E}" presName="text4" presStyleLbl="fgAcc4" presStyleIdx="4" presStyleCnt="5" custLinFactNeighborX="9059" custLinFactNeighborY="2596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7747E75-F1FA-484E-B30A-FB4BB3696ABC}" type="pres">
      <dgm:prSet presAssocID="{0D5B1CEE-D17A-4A26-BFBF-6CFBC9C2A10E}" presName="hierChild5" presStyleCnt="0"/>
      <dgm:spPr/>
    </dgm:pt>
    <dgm:pt modelId="{D3CDD83D-93C2-4747-ACCE-F74E06C1052C}" type="pres">
      <dgm:prSet presAssocID="{E5D99941-7D89-4140-88AC-205F3C66B686}" presName="Name17" presStyleLbl="parChTrans1D3" presStyleIdx="1" presStyleCnt="5"/>
      <dgm:spPr/>
      <dgm:t>
        <a:bodyPr/>
        <a:lstStyle/>
        <a:p>
          <a:endParaRPr lang="it-IT"/>
        </a:p>
      </dgm:t>
    </dgm:pt>
    <dgm:pt modelId="{E8190357-8152-454D-870D-6D7322521EC1}" type="pres">
      <dgm:prSet presAssocID="{CD69262E-9AE1-492E-AB5B-FD1B119A2A0A}" presName="hierRoot3" presStyleCnt="0"/>
      <dgm:spPr/>
    </dgm:pt>
    <dgm:pt modelId="{3E25EC15-6227-446F-BA06-9B0B59D40447}" type="pres">
      <dgm:prSet presAssocID="{CD69262E-9AE1-492E-AB5B-FD1B119A2A0A}" presName="composite3" presStyleCnt="0"/>
      <dgm:spPr/>
    </dgm:pt>
    <dgm:pt modelId="{72C0788D-6141-4011-8633-79E2EAB768F6}" type="pres">
      <dgm:prSet presAssocID="{CD69262E-9AE1-492E-AB5B-FD1B119A2A0A}" presName="background3" presStyleLbl="node3" presStyleIdx="1" presStyleCnt="5"/>
      <dgm:spPr>
        <a:xfrm>
          <a:off x="2623411" y="1640249"/>
          <a:ext cx="675168" cy="428732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0A7E02FD-3B85-4458-85B9-8597D95014F8}" type="pres">
      <dgm:prSet presAssocID="{CD69262E-9AE1-492E-AB5B-FD1B119A2A0A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4A4396E-7F90-49A3-A460-7FE4440868D8}" type="pres">
      <dgm:prSet presAssocID="{CD69262E-9AE1-492E-AB5B-FD1B119A2A0A}" presName="hierChild4" presStyleCnt="0"/>
      <dgm:spPr/>
    </dgm:pt>
    <dgm:pt modelId="{963AC962-34AB-4993-A36D-AF4564413958}" type="pres">
      <dgm:prSet presAssocID="{363D6DB7-FAFE-41AE-AA74-170C11DAE1CA}" presName="Name10" presStyleLbl="parChTrans1D2" presStyleIdx="2" presStyleCnt="4"/>
      <dgm:spPr/>
      <dgm:t>
        <a:bodyPr/>
        <a:lstStyle/>
        <a:p>
          <a:endParaRPr lang="it-IT"/>
        </a:p>
      </dgm:t>
    </dgm:pt>
    <dgm:pt modelId="{4199E0AD-4D1F-463C-B748-2E48F0A083DF}" type="pres">
      <dgm:prSet presAssocID="{54242EDE-EE33-477F-9E1C-52D6456A604A}" presName="hierRoot2" presStyleCnt="0"/>
      <dgm:spPr/>
    </dgm:pt>
    <dgm:pt modelId="{2BEA397F-FDF6-4CF1-9C16-3627755F0182}" type="pres">
      <dgm:prSet presAssocID="{54242EDE-EE33-477F-9E1C-52D6456A604A}" presName="composite2" presStyleCnt="0"/>
      <dgm:spPr/>
    </dgm:pt>
    <dgm:pt modelId="{00D480C1-FF33-401F-816A-D57CD03644A1}" type="pres">
      <dgm:prSet presAssocID="{54242EDE-EE33-477F-9E1C-52D6456A604A}" presName="background2" presStyleLbl="node2" presStyleIdx="2" presStyleCnt="4"/>
      <dgm:spPr>
        <a:xfrm>
          <a:off x="3448617" y="1015155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7CDF918C-41E8-4933-A44B-57F4FAA035A1}" type="pres">
      <dgm:prSet presAssocID="{54242EDE-EE33-477F-9E1C-52D6456A604A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AB0A85E-3DDC-431E-A888-5875CA879440}" type="pres">
      <dgm:prSet presAssocID="{54242EDE-EE33-477F-9E1C-52D6456A604A}" presName="hierChild3" presStyleCnt="0"/>
      <dgm:spPr/>
    </dgm:pt>
    <dgm:pt modelId="{5CEE5D32-0CA7-4229-B357-D0754DCE1ADC}" type="pres">
      <dgm:prSet presAssocID="{6732F646-D03D-4DB2-82DD-69ADDA776F99}" presName="Name17" presStyleLbl="parChTrans1D3" presStyleIdx="2" presStyleCnt="5"/>
      <dgm:spPr/>
      <dgm:t>
        <a:bodyPr/>
        <a:lstStyle/>
        <a:p>
          <a:endParaRPr lang="it-IT"/>
        </a:p>
      </dgm:t>
    </dgm:pt>
    <dgm:pt modelId="{303B7320-767D-4571-AF90-DA214EB1CE55}" type="pres">
      <dgm:prSet presAssocID="{9E260C06-3D71-4C43-92AE-B9DBFE54F115}" presName="hierRoot3" presStyleCnt="0"/>
      <dgm:spPr/>
    </dgm:pt>
    <dgm:pt modelId="{A276EAAC-88F1-460C-B017-A719034B1E56}" type="pres">
      <dgm:prSet presAssocID="{9E260C06-3D71-4C43-92AE-B9DBFE54F115}" presName="composite3" presStyleCnt="0"/>
      <dgm:spPr/>
    </dgm:pt>
    <dgm:pt modelId="{BE9BC109-6663-4B03-A1CE-8F51D0713B22}" type="pres">
      <dgm:prSet presAssocID="{9E260C06-3D71-4C43-92AE-B9DBFE54F115}" presName="background3" presStyleLbl="node3" presStyleIdx="2" presStyleCnt="5"/>
      <dgm:spPr>
        <a:xfrm>
          <a:off x="3448617" y="1640249"/>
          <a:ext cx="675168" cy="428732"/>
        </a:xfrm>
        <a:prstGeom prst="roundRect">
          <a:avLst>
            <a:gd name="adj" fmla="val 10000"/>
          </a:avLst>
        </a:prstGeom>
        <a:solidFill>
          <a:srgbClr val="9BBB59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0B33831F-79C3-4BB8-B418-07D19852F56B}" type="pres">
      <dgm:prSet presAssocID="{9E260C06-3D71-4C43-92AE-B9DBFE54F115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097D965-E20D-45B1-AF6E-1D3CF08A269D}" type="pres">
      <dgm:prSet presAssocID="{9E260C06-3D71-4C43-92AE-B9DBFE54F115}" presName="hierChild4" presStyleCnt="0"/>
      <dgm:spPr/>
    </dgm:pt>
    <dgm:pt modelId="{A5DABF3F-2940-4F95-B679-0FEC39044324}" type="pres">
      <dgm:prSet presAssocID="{8113375C-F6E8-4EE0-A6A8-6804D1F2A80E}" presName="Name10" presStyleLbl="parChTrans1D2" presStyleIdx="3" presStyleCnt="4"/>
      <dgm:spPr/>
      <dgm:t>
        <a:bodyPr/>
        <a:lstStyle/>
        <a:p>
          <a:endParaRPr lang="it-IT"/>
        </a:p>
      </dgm:t>
    </dgm:pt>
    <dgm:pt modelId="{1D9A971C-EB75-4905-BA1F-1EFA66E136F9}" type="pres">
      <dgm:prSet presAssocID="{BEF389CE-2A39-4E87-9ACF-8729165A3BD3}" presName="hierRoot2" presStyleCnt="0"/>
      <dgm:spPr/>
    </dgm:pt>
    <dgm:pt modelId="{494A5F78-13AC-4D37-BE42-E18C29E0899F}" type="pres">
      <dgm:prSet presAssocID="{BEF389CE-2A39-4E87-9ACF-8729165A3BD3}" presName="composite2" presStyleCnt="0"/>
      <dgm:spPr/>
    </dgm:pt>
    <dgm:pt modelId="{22DCF6B7-1760-4784-B0C1-25B64C1E5DD0}" type="pres">
      <dgm:prSet presAssocID="{BEF389CE-2A39-4E87-9ACF-8729165A3BD3}" presName="background2" presStyleLbl="node2" presStyleIdx="3" presStyleCnt="4"/>
      <dgm:spPr>
        <a:xfrm>
          <a:off x="4686426" y="1015155"/>
          <a:ext cx="675168" cy="428732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AB640EC6-5D18-4B07-8300-CBBAF06F6E74}" type="pres">
      <dgm:prSet presAssocID="{BEF389CE-2A39-4E87-9ACF-8729165A3BD3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A483EBB-C328-4352-9470-F860B4241248}" type="pres">
      <dgm:prSet presAssocID="{BEF389CE-2A39-4E87-9ACF-8729165A3BD3}" presName="hierChild3" presStyleCnt="0"/>
      <dgm:spPr/>
    </dgm:pt>
    <dgm:pt modelId="{DA7FDF0E-9BB7-4647-9872-2AE7CF52AAD1}" type="pres">
      <dgm:prSet presAssocID="{0654C567-B7B6-4F18-B4A3-D6DB811CC5D8}" presName="Name17" presStyleLbl="parChTrans1D3" presStyleIdx="3" presStyleCnt="5"/>
      <dgm:spPr/>
      <dgm:t>
        <a:bodyPr/>
        <a:lstStyle/>
        <a:p>
          <a:endParaRPr lang="it-IT"/>
        </a:p>
      </dgm:t>
    </dgm:pt>
    <dgm:pt modelId="{C6C250E6-6CF2-430F-A745-0B9ACCDE40BA}" type="pres">
      <dgm:prSet presAssocID="{9A62A429-2619-4B5E-A7A4-4F7F946CD036}" presName="hierRoot3" presStyleCnt="0"/>
      <dgm:spPr/>
    </dgm:pt>
    <dgm:pt modelId="{EC1C2C59-E7D4-4F71-AF5B-1541679CA5CC}" type="pres">
      <dgm:prSet presAssocID="{9A62A429-2619-4B5E-A7A4-4F7F946CD036}" presName="composite3" presStyleCnt="0"/>
      <dgm:spPr/>
    </dgm:pt>
    <dgm:pt modelId="{08E70FEB-86FD-4A6A-8F40-27631F8C83C6}" type="pres">
      <dgm:prSet presAssocID="{9A62A429-2619-4B5E-A7A4-4F7F946CD036}" presName="background3" presStyleLbl="node3" presStyleIdx="3" presStyleCnt="5"/>
      <dgm:spPr>
        <a:xfrm>
          <a:off x="4273823" y="1640249"/>
          <a:ext cx="675168" cy="428732"/>
        </a:xfrm>
        <a:prstGeom prst="roundRect">
          <a:avLst>
            <a:gd name="adj" fmla="val 10000"/>
          </a:avLst>
        </a:prstGeom>
        <a:solidFill>
          <a:srgbClr val="9BBB59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0910E230-E769-457A-B91C-76B5BEC0D754}" type="pres">
      <dgm:prSet presAssocID="{9A62A429-2619-4B5E-A7A4-4F7F946CD036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F007FD6-01BF-40A8-AEE5-7514E601BA41}" type="pres">
      <dgm:prSet presAssocID="{9A62A429-2619-4B5E-A7A4-4F7F946CD036}" presName="hierChild4" presStyleCnt="0"/>
      <dgm:spPr/>
    </dgm:pt>
    <dgm:pt modelId="{60389644-4370-4E30-B2D8-F55808E96C0B}" type="pres">
      <dgm:prSet presAssocID="{259A34E4-08D7-4C3A-9F4A-B3BAFBAE9ED6}" presName="Name17" presStyleLbl="parChTrans1D3" presStyleIdx="4" presStyleCnt="5"/>
      <dgm:spPr/>
      <dgm:t>
        <a:bodyPr/>
        <a:lstStyle/>
        <a:p>
          <a:endParaRPr lang="it-IT"/>
        </a:p>
      </dgm:t>
    </dgm:pt>
    <dgm:pt modelId="{C2702E9D-9D48-4F24-A610-0F0C0C8DB581}" type="pres">
      <dgm:prSet presAssocID="{06E69999-337C-408E-9F5A-EABD2F02CCBF}" presName="hierRoot3" presStyleCnt="0"/>
      <dgm:spPr/>
    </dgm:pt>
    <dgm:pt modelId="{C67DBA53-8AEF-4A1E-B456-380660E63CAF}" type="pres">
      <dgm:prSet presAssocID="{06E69999-337C-408E-9F5A-EABD2F02CCBF}" presName="composite3" presStyleCnt="0"/>
      <dgm:spPr/>
    </dgm:pt>
    <dgm:pt modelId="{4410101B-9A9C-411A-A86C-88787B971674}" type="pres">
      <dgm:prSet presAssocID="{06E69999-337C-408E-9F5A-EABD2F02CCBF}" presName="background3" presStyleLbl="node3" presStyleIdx="4" presStyleCnt="5"/>
      <dgm:spPr>
        <a:xfrm>
          <a:off x="5099029" y="1640249"/>
          <a:ext cx="675168" cy="428732"/>
        </a:xfrm>
        <a:prstGeom prst="roundRect">
          <a:avLst>
            <a:gd name="adj" fmla="val 10000"/>
          </a:avLst>
        </a:prstGeom>
        <a:solidFill>
          <a:srgbClr val="9BBB59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E60F93B9-40CF-4628-A1F0-EF7A101C634F}" type="pres">
      <dgm:prSet presAssocID="{06E69999-337C-408E-9F5A-EABD2F02CCBF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40AC7E8-25BC-42C0-AC56-CDFF086E4D46}" type="pres">
      <dgm:prSet presAssocID="{06E69999-337C-408E-9F5A-EABD2F02CCBF}" presName="hierChild4" presStyleCnt="0"/>
      <dgm:spPr/>
    </dgm:pt>
  </dgm:ptLst>
  <dgm:cxnLst>
    <dgm:cxn modelId="{5AE81B00-4533-41F2-BD64-40A18354DC12}" srcId="{54242EDE-EE33-477F-9E1C-52D6456A604A}" destId="{9E260C06-3D71-4C43-92AE-B9DBFE54F115}" srcOrd="0" destOrd="0" parTransId="{6732F646-D03D-4DB2-82DD-69ADDA776F99}" sibTransId="{B0D7397B-54FA-49E5-9ADB-3B947BF3BAAF}"/>
    <dgm:cxn modelId="{8E480AFC-E465-4828-90E6-330DEBD45995}" type="presOf" srcId="{744D8D70-9766-4138-BAF3-AA198092BFE9}" destId="{0C53840E-76F7-488E-9C0D-E73A2EFF48FE}" srcOrd="0" destOrd="0" presId="urn:microsoft.com/office/officeart/2005/8/layout/hierarchy1"/>
    <dgm:cxn modelId="{60F93EAD-13F2-43BB-A9F2-A277BF4F2856}" type="presOf" srcId="{6732F646-D03D-4DB2-82DD-69ADDA776F99}" destId="{5CEE5D32-0CA7-4229-B357-D0754DCE1ADC}" srcOrd="0" destOrd="0" presId="urn:microsoft.com/office/officeart/2005/8/layout/hierarchy1"/>
    <dgm:cxn modelId="{CAFCA934-4331-4282-A50A-5AD02EEB1396}" srcId="{B899AABE-5BFF-4D90-AE14-5D160C780776}" destId="{78A9E695-F926-4D73-80A6-81BCC0394590}" srcOrd="0" destOrd="0" parTransId="{D533E31C-DC27-4C60-8AA1-1CFA37FF074E}" sibTransId="{8B65C16E-AFE1-45A0-A5BC-9B0F44515624}"/>
    <dgm:cxn modelId="{7212A5F7-9C18-4E89-9EE2-714777512AAC}" srcId="{A9096219-8A0C-43CC-99E2-53B7E077B809}" destId="{C71986DA-65F6-46D5-A51C-51282714CE31}" srcOrd="0" destOrd="0" parTransId="{EE174B5B-3A5D-4B17-B9AA-21B9D23CF890}" sibTransId="{F0726D21-C70A-4A09-B629-0B5AFA0042DA}"/>
    <dgm:cxn modelId="{872FBF9C-BB56-4003-91B8-FCAF70415463}" srcId="{B899AABE-5BFF-4D90-AE14-5D160C780776}" destId="{BEF389CE-2A39-4E87-9ACF-8729165A3BD3}" srcOrd="3" destOrd="0" parTransId="{8113375C-F6E8-4EE0-A6A8-6804D1F2A80E}" sibTransId="{BF03F1DA-31AA-47CD-AB23-A2D706280E88}"/>
    <dgm:cxn modelId="{6F4EADE6-B364-4FD9-A0AC-BA0E10D359E2}" type="presOf" srcId="{CD69262E-9AE1-492E-AB5B-FD1B119A2A0A}" destId="{0A7E02FD-3B85-4458-85B9-8597D95014F8}" srcOrd="0" destOrd="0" presId="urn:microsoft.com/office/officeart/2005/8/layout/hierarchy1"/>
    <dgm:cxn modelId="{5AC9F470-8266-4D5B-9C06-7D849D4AFB34}" type="presOf" srcId="{9A62A429-2619-4B5E-A7A4-4F7F946CD036}" destId="{0910E230-E769-457A-B91C-76B5BEC0D754}" srcOrd="0" destOrd="0" presId="urn:microsoft.com/office/officeart/2005/8/layout/hierarchy1"/>
    <dgm:cxn modelId="{90AC0104-4009-454B-B762-2264927E4DDA}" type="presOf" srcId="{2AF616A3-C6C4-4DA5-900A-2B63F7266C8B}" destId="{6BBEEF62-CCB7-4800-A226-7FFC4728F77B}" srcOrd="0" destOrd="0" presId="urn:microsoft.com/office/officeart/2005/8/layout/hierarchy1"/>
    <dgm:cxn modelId="{B5D7A044-0B71-4982-B8E3-1517C4B0FD14}" type="presOf" srcId="{0D5B1CEE-D17A-4A26-BFBF-6CFBC9C2A10E}" destId="{7045952C-9178-48A4-904D-0B825ED74B40}" srcOrd="0" destOrd="0" presId="urn:microsoft.com/office/officeart/2005/8/layout/hierarchy1"/>
    <dgm:cxn modelId="{E488C418-30CD-41B6-A195-77ADCA1F1C63}" type="presOf" srcId="{E9D4A6C3-4ED8-4DA8-913D-F02C718D0D6B}" destId="{F2A2380D-9305-4E4C-9CB2-C8C8A15EA27C}" srcOrd="0" destOrd="0" presId="urn:microsoft.com/office/officeart/2005/8/layout/hierarchy1"/>
    <dgm:cxn modelId="{35160749-27D8-4CBE-9D10-52A6C72F0F64}" type="presOf" srcId="{C3A6FC60-2AFB-422F-83F7-324A47ED424F}" destId="{A6C37B0E-E8F8-4A49-A3A9-13E555C61021}" srcOrd="0" destOrd="0" presId="urn:microsoft.com/office/officeart/2005/8/layout/hierarchy1"/>
    <dgm:cxn modelId="{D0D5EA52-331B-4C38-84CE-35761065ED4E}" type="presOf" srcId="{363D6DB7-FAFE-41AE-AA74-170C11DAE1CA}" destId="{963AC962-34AB-4993-A36D-AF4564413958}" srcOrd="0" destOrd="0" presId="urn:microsoft.com/office/officeart/2005/8/layout/hierarchy1"/>
    <dgm:cxn modelId="{E3FE4B18-6C87-4D68-99EB-BCD3BC5B0D7F}" type="presOf" srcId="{ED63C2BA-7123-499E-BF4A-5682D4ED7E61}" destId="{ECC2A432-93B0-4F9B-8948-1759C8AE704C}" srcOrd="0" destOrd="0" presId="urn:microsoft.com/office/officeart/2005/8/layout/hierarchy1"/>
    <dgm:cxn modelId="{A46FA0EE-48A3-4977-8100-2DBDC1855A70}" type="presOf" srcId="{78A9E695-F926-4D73-80A6-81BCC0394590}" destId="{70B22199-637A-4642-985F-241D02F1089C}" srcOrd="0" destOrd="0" presId="urn:microsoft.com/office/officeart/2005/8/layout/hierarchy1"/>
    <dgm:cxn modelId="{BF4EA46C-B309-4238-9D8B-9A3FDFE7119D}" type="presOf" srcId="{9E260C06-3D71-4C43-92AE-B9DBFE54F115}" destId="{0B33831F-79C3-4BB8-B418-07D19852F56B}" srcOrd="0" destOrd="0" presId="urn:microsoft.com/office/officeart/2005/8/layout/hierarchy1"/>
    <dgm:cxn modelId="{76BE99D9-8630-43EE-A8AC-3E932C9DDC23}" type="presOf" srcId="{06E69999-337C-408E-9F5A-EABD2F02CCBF}" destId="{E60F93B9-40CF-4628-A1F0-EF7A101C634F}" srcOrd="0" destOrd="0" presId="urn:microsoft.com/office/officeart/2005/8/layout/hierarchy1"/>
    <dgm:cxn modelId="{86456628-5DC0-4A24-9910-6CB915AE548F}" type="presOf" srcId="{0C500A9A-A139-4CED-9909-560A2DCF254A}" destId="{B7599453-2AD5-4240-B764-4FD85C4FD474}" srcOrd="0" destOrd="0" presId="urn:microsoft.com/office/officeart/2005/8/layout/hierarchy1"/>
    <dgm:cxn modelId="{C519C228-C988-4095-B007-C5E9C03AD863}" type="presOf" srcId="{E5D99941-7D89-4140-88AC-205F3C66B686}" destId="{D3CDD83D-93C2-4747-ACCE-F74E06C1052C}" srcOrd="0" destOrd="0" presId="urn:microsoft.com/office/officeart/2005/8/layout/hierarchy1"/>
    <dgm:cxn modelId="{911EC5DA-7BCF-4245-93BB-4914DF17DC28}" type="presOf" srcId="{74888ECE-F4F2-465F-8089-C9469BB00C1E}" destId="{7AAF472A-F517-4CA6-8CA0-F7C776297E0D}" srcOrd="0" destOrd="0" presId="urn:microsoft.com/office/officeart/2005/8/layout/hierarchy1"/>
    <dgm:cxn modelId="{4AC7DBFC-38D1-4DD4-A033-01C3F163B50A}" srcId="{B899AABE-5BFF-4D90-AE14-5D160C780776}" destId="{54242EDE-EE33-477F-9E1C-52D6456A604A}" srcOrd="2" destOrd="0" parTransId="{363D6DB7-FAFE-41AE-AA74-170C11DAE1CA}" sibTransId="{D23F2CD3-A94E-4D70-86D3-EDEFB32BED83}"/>
    <dgm:cxn modelId="{D74EAD19-B926-4269-B4FA-9117A7EDF161}" srcId="{74888ECE-F4F2-465F-8089-C9469BB00C1E}" destId="{A9096219-8A0C-43CC-99E2-53B7E077B809}" srcOrd="0" destOrd="0" parTransId="{3D9D082D-2375-4669-A345-A04E1E82D01F}" sibTransId="{426395B0-3CFD-428F-8C55-235DD62611B5}"/>
    <dgm:cxn modelId="{51129760-5DDE-4E51-B3A9-AA20989C1A09}" srcId="{C3A6FC60-2AFB-422F-83F7-324A47ED424F}" destId="{74888ECE-F4F2-465F-8089-C9469BB00C1E}" srcOrd="0" destOrd="0" parTransId="{2AF616A3-C6C4-4DA5-900A-2B63F7266C8B}" sibTransId="{A0E1C72F-2962-4A20-839A-925B69A2495E}"/>
    <dgm:cxn modelId="{0586CBF9-3427-4895-A998-769D2F132CD8}" type="presOf" srcId="{A9A255C0-BF35-46C7-A1BC-8C2160394370}" destId="{7669FC5B-FEE6-440A-9AC7-51A68505F756}" srcOrd="0" destOrd="0" presId="urn:microsoft.com/office/officeart/2005/8/layout/hierarchy1"/>
    <dgm:cxn modelId="{84623D2F-3EC8-4DE5-9487-BAFD3487163A}" type="presOf" srcId="{D533E31C-DC27-4C60-8AA1-1CFA37FF074E}" destId="{34E357D9-4C9B-498F-B1BB-AEC6D35B1F19}" srcOrd="0" destOrd="0" presId="urn:microsoft.com/office/officeart/2005/8/layout/hierarchy1"/>
    <dgm:cxn modelId="{1F554083-69D9-4ABB-98D5-63B69E78EB08}" srcId="{C3A6FC60-2AFB-422F-83F7-324A47ED424F}" destId="{CD69262E-9AE1-492E-AB5B-FD1B119A2A0A}" srcOrd="1" destOrd="0" parTransId="{E5D99941-7D89-4140-88AC-205F3C66B686}" sibTransId="{7999079D-9C2F-4C35-A5CA-2E8EFD3509BF}"/>
    <dgm:cxn modelId="{DF92F9D4-EE8D-49CB-B020-766D9597F4AC}" type="presOf" srcId="{0654C567-B7B6-4F18-B4A3-D6DB811CC5D8}" destId="{DA7FDF0E-9BB7-4647-9872-2AE7CF52AAD1}" srcOrd="0" destOrd="0" presId="urn:microsoft.com/office/officeart/2005/8/layout/hierarchy1"/>
    <dgm:cxn modelId="{27B43937-7A5E-4EF0-9E2C-F7FD2A32FB65}" type="presOf" srcId="{C71986DA-65F6-46D5-A51C-51282714CE31}" destId="{D0196161-CFEE-448D-B4BF-5AEA489AD611}" srcOrd="0" destOrd="0" presId="urn:microsoft.com/office/officeart/2005/8/layout/hierarchy1"/>
    <dgm:cxn modelId="{D8BC1480-248B-4970-8D4F-5D4352ED1FCB}" srcId="{ED63C2BA-7123-499E-BF4A-5682D4ED7E61}" destId="{B899AABE-5BFF-4D90-AE14-5D160C780776}" srcOrd="0" destOrd="0" parTransId="{20656B48-8679-4D3B-BC05-194FA3A8620D}" sibTransId="{3406F52E-E4DD-4720-9651-B2F82A1408B2}"/>
    <dgm:cxn modelId="{0F3CE7CF-1F03-4332-AB2A-34F86C1E4FC6}" type="presOf" srcId="{A9096219-8A0C-43CC-99E2-53B7E077B809}" destId="{845A96EB-563F-466C-9F79-8C5EB7423A5F}" srcOrd="0" destOrd="0" presId="urn:microsoft.com/office/officeart/2005/8/layout/hierarchy1"/>
    <dgm:cxn modelId="{373B7B82-D77F-43AF-A346-CD2115515055}" srcId="{A9096219-8A0C-43CC-99E2-53B7E077B809}" destId="{0D5B1CEE-D17A-4A26-BFBF-6CFBC9C2A10E}" srcOrd="3" destOrd="0" parTransId="{744D8D70-9766-4138-BAF3-AA198092BFE9}" sibTransId="{DEADD58F-E4CE-4BA6-98E3-4B4F1BEA6047}"/>
    <dgm:cxn modelId="{32BF847F-7C09-4204-9083-B964A269FF22}" type="presOf" srcId="{54242EDE-EE33-477F-9E1C-52D6456A604A}" destId="{7CDF918C-41E8-4933-A44B-57F4FAA035A1}" srcOrd="0" destOrd="0" presId="urn:microsoft.com/office/officeart/2005/8/layout/hierarchy1"/>
    <dgm:cxn modelId="{69C125D1-F715-470D-AA29-6C05D3B9AD21}" type="presOf" srcId="{BEF389CE-2A39-4E87-9ACF-8729165A3BD3}" destId="{AB640EC6-5D18-4B07-8300-CBBAF06F6E74}" srcOrd="0" destOrd="0" presId="urn:microsoft.com/office/officeart/2005/8/layout/hierarchy1"/>
    <dgm:cxn modelId="{2817A7FD-A5FA-4C5B-968B-D957070C0AA1}" type="presOf" srcId="{259A34E4-08D7-4C3A-9F4A-B3BAFBAE9ED6}" destId="{60389644-4370-4E30-B2D8-F55808E96C0B}" srcOrd="0" destOrd="0" presId="urn:microsoft.com/office/officeart/2005/8/layout/hierarchy1"/>
    <dgm:cxn modelId="{3005C7F5-BDD0-4244-8044-63839223BCA2}" type="presOf" srcId="{410BAC0E-5CA9-45BE-B839-E9723FFB3839}" destId="{7879DE84-1232-440E-ACC8-E37BF48A9F4D}" srcOrd="0" destOrd="0" presId="urn:microsoft.com/office/officeart/2005/8/layout/hierarchy1"/>
    <dgm:cxn modelId="{8FA5B4F4-FF0D-4A80-9B56-5B9F2612BF98}" type="presOf" srcId="{37ABC2B1-FDCD-4182-909A-34E116A89669}" destId="{5CE72ADA-1AF6-44CF-AA41-49DD7DDACA3A}" srcOrd="0" destOrd="0" presId="urn:microsoft.com/office/officeart/2005/8/layout/hierarchy1"/>
    <dgm:cxn modelId="{13614226-5365-44B6-B513-8FD0DC04B76A}" srcId="{BEF389CE-2A39-4E87-9ACF-8729165A3BD3}" destId="{9A62A429-2619-4B5E-A7A4-4F7F946CD036}" srcOrd="0" destOrd="0" parTransId="{0654C567-B7B6-4F18-B4A3-D6DB811CC5D8}" sibTransId="{8D3A1BB5-0FB4-4B99-BFCF-5CDA40B0BF85}"/>
    <dgm:cxn modelId="{364DE7A7-8A43-4546-B6FE-0AD18DACE802}" srcId="{A9096219-8A0C-43CC-99E2-53B7E077B809}" destId="{410BAC0E-5CA9-45BE-B839-E9723FFB3839}" srcOrd="1" destOrd="0" parTransId="{0C500A9A-A139-4CED-9909-560A2DCF254A}" sibTransId="{3E6585C3-2AFF-4FF4-9D61-79F05ADBB6CD}"/>
    <dgm:cxn modelId="{893ABEDD-E661-493F-AD60-780220927E54}" srcId="{A9096219-8A0C-43CC-99E2-53B7E077B809}" destId="{A9A255C0-BF35-46C7-A1BC-8C2160394370}" srcOrd="2" destOrd="0" parTransId="{37ABC2B1-FDCD-4182-909A-34E116A89669}" sibTransId="{03C497BE-CE74-4153-A4AF-CF8CE2D7E193}"/>
    <dgm:cxn modelId="{FEDDCE47-CFE2-449B-8783-7317D2AB1D3F}" srcId="{BEF389CE-2A39-4E87-9ACF-8729165A3BD3}" destId="{06E69999-337C-408E-9F5A-EABD2F02CCBF}" srcOrd="1" destOrd="0" parTransId="{259A34E4-08D7-4C3A-9F4A-B3BAFBAE9ED6}" sibTransId="{01302C8C-E048-41E3-8750-9FD45781A22A}"/>
    <dgm:cxn modelId="{0C16D57A-2860-4A12-81CA-3177E3DD87AA}" srcId="{B899AABE-5BFF-4D90-AE14-5D160C780776}" destId="{C3A6FC60-2AFB-422F-83F7-324A47ED424F}" srcOrd="1" destOrd="0" parTransId="{E9D4A6C3-4ED8-4DA8-913D-F02C718D0D6B}" sibTransId="{D6595301-12B2-4E18-B7FC-E4755E9EA928}"/>
    <dgm:cxn modelId="{80F2BEF3-1E3E-4D3A-99A2-5840B146354E}" type="presOf" srcId="{8113375C-F6E8-4EE0-A6A8-6804D1F2A80E}" destId="{A5DABF3F-2940-4F95-B679-0FEC39044324}" srcOrd="0" destOrd="0" presId="urn:microsoft.com/office/officeart/2005/8/layout/hierarchy1"/>
    <dgm:cxn modelId="{EDFC8C65-0A7E-4A81-9A33-FC1572009F42}" type="presOf" srcId="{3D9D082D-2375-4669-A345-A04E1E82D01F}" destId="{3E3C0099-801F-4F7E-ACC0-A42289083AB4}" srcOrd="0" destOrd="0" presId="urn:microsoft.com/office/officeart/2005/8/layout/hierarchy1"/>
    <dgm:cxn modelId="{C014DD01-2C23-4F61-B017-930B7FEA6F1C}" type="presOf" srcId="{EE174B5B-3A5D-4B17-B9AA-21B9D23CF890}" destId="{20703C7C-4709-47CE-97C9-988379222109}" srcOrd="0" destOrd="0" presId="urn:microsoft.com/office/officeart/2005/8/layout/hierarchy1"/>
    <dgm:cxn modelId="{ED91DC4A-4FC1-48C3-8D76-20E1AF22D7C2}" type="presOf" srcId="{B899AABE-5BFF-4D90-AE14-5D160C780776}" destId="{77773701-7078-433C-B656-9DE9D1EFA3E7}" srcOrd="0" destOrd="0" presId="urn:microsoft.com/office/officeart/2005/8/layout/hierarchy1"/>
    <dgm:cxn modelId="{4232B337-8380-4533-A83D-3D038A83901A}" type="presParOf" srcId="{ECC2A432-93B0-4F9B-8948-1759C8AE704C}" destId="{3F859E50-9E46-41F9-B8A4-3ED7CF5244BE}" srcOrd="0" destOrd="0" presId="urn:microsoft.com/office/officeart/2005/8/layout/hierarchy1"/>
    <dgm:cxn modelId="{7D5241ED-C144-4672-96D4-C247DD7BCD0A}" type="presParOf" srcId="{3F859E50-9E46-41F9-B8A4-3ED7CF5244BE}" destId="{A91C7F74-5A8C-4B1E-87D2-B762E732D8FB}" srcOrd="0" destOrd="0" presId="urn:microsoft.com/office/officeart/2005/8/layout/hierarchy1"/>
    <dgm:cxn modelId="{733BF26D-347E-40A4-9820-B1A743B1A790}" type="presParOf" srcId="{A91C7F74-5A8C-4B1E-87D2-B762E732D8FB}" destId="{2D797642-B118-4FB1-A855-FE5AAE2EA21B}" srcOrd="0" destOrd="0" presId="urn:microsoft.com/office/officeart/2005/8/layout/hierarchy1"/>
    <dgm:cxn modelId="{770FB301-CD5B-4A3A-BF94-1D19D73EDEC2}" type="presParOf" srcId="{A91C7F74-5A8C-4B1E-87D2-B762E732D8FB}" destId="{77773701-7078-433C-B656-9DE9D1EFA3E7}" srcOrd="1" destOrd="0" presId="urn:microsoft.com/office/officeart/2005/8/layout/hierarchy1"/>
    <dgm:cxn modelId="{48C692CA-4A72-456B-AC11-39485DCB610E}" type="presParOf" srcId="{3F859E50-9E46-41F9-B8A4-3ED7CF5244BE}" destId="{58937EE1-17F9-427E-A362-CAEBDFF73840}" srcOrd="1" destOrd="0" presId="urn:microsoft.com/office/officeart/2005/8/layout/hierarchy1"/>
    <dgm:cxn modelId="{6B76ACFC-E929-45E6-AE94-7844FDB28650}" type="presParOf" srcId="{58937EE1-17F9-427E-A362-CAEBDFF73840}" destId="{34E357D9-4C9B-498F-B1BB-AEC6D35B1F19}" srcOrd="0" destOrd="0" presId="urn:microsoft.com/office/officeart/2005/8/layout/hierarchy1"/>
    <dgm:cxn modelId="{21667E37-3DAA-4981-B470-373F3F163487}" type="presParOf" srcId="{58937EE1-17F9-427E-A362-CAEBDFF73840}" destId="{35C99239-8AD5-48FB-B735-B7417955CBE1}" srcOrd="1" destOrd="0" presId="urn:microsoft.com/office/officeart/2005/8/layout/hierarchy1"/>
    <dgm:cxn modelId="{004F4998-2382-4B9C-97D6-475A23C6A5FC}" type="presParOf" srcId="{35C99239-8AD5-48FB-B735-B7417955CBE1}" destId="{B4DEFAA1-0E42-465D-8761-5782684576B8}" srcOrd="0" destOrd="0" presId="urn:microsoft.com/office/officeart/2005/8/layout/hierarchy1"/>
    <dgm:cxn modelId="{1DE02F0E-F7FB-44A9-A6B9-B30564F94329}" type="presParOf" srcId="{B4DEFAA1-0E42-465D-8761-5782684576B8}" destId="{F3D4941D-AEF2-4534-A1E6-5071E0D66FDC}" srcOrd="0" destOrd="0" presId="urn:microsoft.com/office/officeart/2005/8/layout/hierarchy1"/>
    <dgm:cxn modelId="{80CBE6E8-5C3B-4B38-BE4F-C358E4598173}" type="presParOf" srcId="{B4DEFAA1-0E42-465D-8761-5782684576B8}" destId="{70B22199-637A-4642-985F-241D02F1089C}" srcOrd="1" destOrd="0" presId="urn:microsoft.com/office/officeart/2005/8/layout/hierarchy1"/>
    <dgm:cxn modelId="{42B3F74B-40D7-4ADF-B14A-BE4516D401E9}" type="presParOf" srcId="{35C99239-8AD5-48FB-B735-B7417955CBE1}" destId="{2ACCDFF6-DB0B-460C-82AB-677BFF036371}" srcOrd="1" destOrd="0" presId="urn:microsoft.com/office/officeart/2005/8/layout/hierarchy1"/>
    <dgm:cxn modelId="{1895A820-0231-450B-B003-9E6E7375EBDA}" type="presParOf" srcId="{58937EE1-17F9-427E-A362-CAEBDFF73840}" destId="{F2A2380D-9305-4E4C-9CB2-C8C8A15EA27C}" srcOrd="2" destOrd="0" presId="urn:microsoft.com/office/officeart/2005/8/layout/hierarchy1"/>
    <dgm:cxn modelId="{810E26DB-D172-418E-AE6B-4D073CEF64E0}" type="presParOf" srcId="{58937EE1-17F9-427E-A362-CAEBDFF73840}" destId="{0AF7C083-E23C-47E8-BE22-A1997E235779}" srcOrd="3" destOrd="0" presId="urn:microsoft.com/office/officeart/2005/8/layout/hierarchy1"/>
    <dgm:cxn modelId="{B44CF44C-E33E-48D5-8BE3-C275450B6B19}" type="presParOf" srcId="{0AF7C083-E23C-47E8-BE22-A1997E235779}" destId="{7639F653-13AD-4E68-AC32-B89E93478EE9}" srcOrd="0" destOrd="0" presId="urn:microsoft.com/office/officeart/2005/8/layout/hierarchy1"/>
    <dgm:cxn modelId="{B725C8BE-5FB0-46F3-8CCD-A0655308EA55}" type="presParOf" srcId="{7639F653-13AD-4E68-AC32-B89E93478EE9}" destId="{50328E53-04C7-42CF-BBA1-9194EE5EF79C}" srcOrd="0" destOrd="0" presId="urn:microsoft.com/office/officeart/2005/8/layout/hierarchy1"/>
    <dgm:cxn modelId="{FF245BF7-220D-45CB-982D-9092E9C2E401}" type="presParOf" srcId="{7639F653-13AD-4E68-AC32-B89E93478EE9}" destId="{A6C37B0E-E8F8-4A49-A3A9-13E555C61021}" srcOrd="1" destOrd="0" presId="urn:microsoft.com/office/officeart/2005/8/layout/hierarchy1"/>
    <dgm:cxn modelId="{E9D26EB6-6A00-4271-A762-49D84AE0DA55}" type="presParOf" srcId="{0AF7C083-E23C-47E8-BE22-A1997E235779}" destId="{58EA412B-10D2-4E75-B1BC-F7E8254B9665}" srcOrd="1" destOrd="0" presId="urn:microsoft.com/office/officeart/2005/8/layout/hierarchy1"/>
    <dgm:cxn modelId="{808CA125-5B2E-4CDC-8026-305414B173F6}" type="presParOf" srcId="{58EA412B-10D2-4E75-B1BC-F7E8254B9665}" destId="{6BBEEF62-CCB7-4800-A226-7FFC4728F77B}" srcOrd="0" destOrd="0" presId="urn:microsoft.com/office/officeart/2005/8/layout/hierarchy1"/>
    <dgm:cxn modelId="{64313985-9FD7-4D38-92C9-03908CDCDF0E}" type="presParOf" srcId="{58EA412B-10D2-4E75-B1BC-F7E8254B9665}" destId="{D0F80F84-0BC1-4EDD-A55E-C00AC0CE8A33}" srcOrd="1" destOrd="0" presId="urn:microsoft.com/office/officeart/2005/8/layout/hierarchy1"/>
    <dgm:cxn modelId="{EEAAE2FD-7AE1-4B04-8982-4C03556C6614}" type="presParOf" srcId="{D0F80F84-0BC1-4EDD-A55E-C00AC0CE8A33}" destId="{043C7FE1-0CF2-4BC7-B6B6-3CC6BC666FD0}" srcOrd="0" destOrd="0" presId="urn:microsoft.com/office/officeart/2005/8/layout/hierarchy1"/>
    <dgm:cxn modelId="{54D7929B-7DD2-4B21-B80F-F4B941B4FA8F}" type="presParOf" srcId="{043C7FE1-0CF2-4BC7-B6B6-3CC6BC666FD0}" destId="{7B2226EA-2373-4FCD-85A8-FB933A2A14E6}" srcOrd="0" destOrd="0" presId="urn:microsoft.com/office/officeart/2005/8/layout/hierarchy1"/>
    <dgm:cxn modelId="{FB784F05-A2D6-405F-8F8A-F2E97DA6FA63}" type="presParOf" srcId="{043C7FE1-0CF2-4BC7-B6B6-3CC6BC666FD0}" destId="{7AAF472A-F517-4CA6-8CA0-F7C776297E0D}" srcOrd="1" destOrd="0" presId="urn:microsoft.com/office/officeart/2005/8/layout/hierarchy1"/>
    <dgm:cxn modelId="{FFE532F2-E75A-479C-8E46-234E22854B23}" type="presParOf" srcId="{D0F80F84-0BC1-4EDD-A55E-C00AC0CE8A33}" destId="{6713BFE8-9ECD-4BAD-BD64-015FDC23B9D4}" srcOrd="1" destOrd="0" presId="urn:microsoft.com/office/officeart/2005/8/layout/hierarchy1"/>
    <dgm:cxn modelId="{ED57B55A-5E36-44A1-9BBE-C8C3360E632A}" type="presParOf" srcId="{6713BFE8-9ECD-4BAD-BD64-015FDC23B9D4}" destId="{3E3C0099-801F-4F7E-ACC0-A42289083AB4}" srcOrd="0" destOrd="0" presId="urn:microsoft.com/office/officeart/2005/8/layout/hierarchy1"/>
    <dgm:cxn modelId="{24E9F7B7-12CB-4C05-8505-D285EA3066C1}" type="presParOf" srcId="{6713BFE8-9ECD-4BAD-BD64-015FDC23B9D4}" destId="{D9E0C27A-4B21-43B7-BD7D-A83D6241F542}" srcOrd="1" destOrd="0" presId="urn:microsoft.com/office/officeart/2005/8/layout/hierarchy1"/>
    <dgm:cxn modelId="{93F81A63-D4F5-47ED-8251-A97D8D418253}" type="presParOf" srcId="{D9E0C27A-4B21-43B7-BD7D-A83D6241F542}" destId="{7F8561EA-7E11-45E0-B608-CDAE2A6C3225}" srcOrd="0" destOrd="0" presId="urn:microsoft.com/office/officeart/2005/8/layout/hierarchy1"/>
    <dgm:cxn modelId="{B490ACBD-2715-46AF-8998-BEEFD3CB7116}" type="presParOf" srcId="{7F8561EA-7E11-45E0-B608-CDAE2A6C3225}" destId="{C4AC43C7-9C13-4EEB-8F2A-D9C0CFFDAB99}" srcOrd="0" destOrd="0" presId="urn:microsoft.com/office/officeart/2005/8/layout/hierarchy1"/>
    <dgm:cxn modelId="{6CE87E46-292A-42FD-B58B-7D49D5B6B421}" type="presParOf" srcId="{7F8561EA-7E11-45E0-B608-CDAE2A6C3225}" destId="{845A96EB-563F-466C-9F79-8C5EB7423A5F}" srcOrd="1" destOrd="0" presId="urn:microsoft.com/office/officeart/2005/8/layout/hierarchy1"/>
    <dgm:cxn modelId="{2DAFDD22-406C-4786-8510-B330F82BFBED}" type="presParOf" srcId="{D9E0C27A-4B21-43B7-BD7D-A83D6241F542}" destId="{ABE8CA94-59FF-478E-A2EB-79110AE4B2E7}" srcOrd="1" destOrd="0" presId="urn:microsoft.com/office/officeart/2005/8/layout/hierarchy1"/>
    <dgm:cxn modelId="{C8948A43-C403-4009-8EE3-D4DC55580153}" type="presParOf" srcId="{ABE8CA94-59FF-478E-A2EB-79110AE4B2E7}" destId="{20703C7C-4709-47CE-97C9-988379222109}" srcOrd="0" destOrd="0" presId="urn:microsoft.com/office/officeart/2005/8/layout/hierarchy1"/>
    <dgm:cxn modelId="{07E3ADE6-7086-4628-B941-B859E39A5E27}" type="presParOf" srcId="{ABE8CA94-59FF-478E-A2EB-79110AE4B2E7}" destId="{2C2E5437-D3E8-4FE3-8EB9-BC2359EEC987}" srcOrd="1" destOrd="0" presId="urn:microsoft.com/office/officeart/2005/8/layout/hierarchy1"/>
    <dgm:cxn modelId="{CB0401A2-B094-4821-85A2-51B547D91E8F}" type="presParOf" srcId="{2C2E5437-D3E8-4FE3-8EB9-BC2359EEC987}" destId="{88BD5557-70AF-4609-87E7-78BC1135182B}" srcOrd="0" destOrd="0" presId="urn:microsoft.com/office/officeart/2005/8/layout/hierarchy1"/>
    <dgm:cxn modelId="{22BE4859-D52D-4C11-97C3-76011764BD08}" type="presParOf" srcId="{88BD5557-70AF-4609-87E7-78BC1135182B}" destId="{515DCDDA-DAB8-4CB8-88FE-40B943196D09}" srcOrd="0" destOrd="0" presId="urn:microsoft.com/office/officeart/2005/8/layout/hierarchy1"/>
    <dgm:cxn modelId="{FC7FD991-A206-40F3-8B71-B7185662EB94}" type="presParOf" srcId="{88BD5557-70AF-4609-87E7-78BC1135182B}" destId="{D0196161-CFEE-448D-B4BF-5AEA489AD611}" srcOrd="1" destOrd="0" presId="urn:microsoft.com/office/officeart/2005/8/layout/hierarchy1"/>
    <dgm:cxn modelId="{8B4547FC-CCBE-4CE5-9A6D-6A2B8EE23A4B}" type="presParOf" srcId="{2C2E5437-D3E8-4FE3-8EB9-BC2359EEC987}" destId="{94907D08-4B3E-4969-84DD-04E8FF435263}" srcOrd="1" destOrd="0" presId="urn:microsoft.com/office/officeart/2005/8/layout/hierarchy1"/>
    <dgm:cxn modelId="{7E6ADC60-FD25-4045-80A1-69FB3718B2A1}" type="presParOf" srcId="{ABE8CA94-59FF-478E-A2EB-79110AE4B2E7}" destId="{B7599453-2AD5-4240-B764-4FD85C4FD474}" srcOrd="2" destOrd="0" presId="urn:microsoft.com/office/officeart/2005/8/layout/hierarchy1"/>
    <dgm:cxn modelId="{74F9D063-0873-4164-9A7B-39A3E5947EC1}" type="presParOf" srcId="{ABE8CA94-59FF-478E-A2EB-79110AE4B2E7}" destId="{C48A32A0-6376-461A-8B81-4E14D68A9E38}" srcOrd="3" destOrd="0" presId="urn:microsoft.com/office/officeart/2005/8/layout/hierarchy1"/>
    <dgm:cxn modelId="{1D94A5E1-B86E-4599-A6DB-F628D8B2BE33}" type="presParOf" srcId="{C48A32A0-6376-461A-8B81-4E14D68A9E38}" destId="{C42B8F2F-1CCD-4A04-BD05-F9D7015C4EE6}" srcOrd="0" destOrd="0" presId="urn:microsoft.com/office/officeart/2005/8/layout/hierarchy1"/>
    <dgm:cxn modelId="{DA156CE3-FAEF-49FE-B047-D9D09F98032D}" type="presParOf" srcId="{C42B8F2F-1CCD-4A04-BD05-F9D7015C4EE6}" destId="{4B25266A-BDB7-415F-85F8-CC230DEB82E5}" srcOrd="0" destOrd="0" presId="urn:microsoft.com/office/officeart/2005/8/layout/hierarchy1"/>
    <dgm:cxn modelId="{4F38CE44-9A94-484B-A862-7F6A9E8FB7C5}" type="presParOf" srcId="{C42B8F2F-1CCD-4A04-BD05-F9D7015C4EE6}" destId="{7879DE84-1232-440E-ACC8-E37BF48A9F4D}" srcOrd="1" destOrd="0" presId="urn:microsoft.com/office/officeart/2005/8/layout/hierarchy1"/>
    <dgm:cxn modelId="{311656D8-F231-45AA-A58D-6C8C55B1BA52}" type="presParOf" srcId="{C48A32A0-6376-461A-8B81-4E14D68A9E38}" destId="{E28ABF18-2F55-4509-AECD-179EA2D324C3}" srcOrd="1" destOrd="0" presId="urn:microsoft.com/office/officeart/2005/8/layout/hierarchy1"/>
    <dgm:cxn modelId="{CAB773E2-1A44-45EE-BF52-025C2C4AC84E}" type="presParOf" srcId="{ABE8CA94-59FF-478E-A2EB-79110AE4B2E7}" destId="{5CE72ADA-1AF6-44CF-AA41-49DD7DDACA3A}" srcOrd="4" destOrd="0" presId="urn:microsoft.com/office/officeart/2005/8/layout/hierarchy1"/>
    <dgm:cxn modelId="{BAE9F072-74D2-4B08-94D7-90FB6E34AED1}" type="presParOf" srcId="{ABE8CA94-59FF-478E-A2EB-79110AE4B2E7}" destId="{3E1D933C-79BA-4E30-BFE9-614018D36501}" srcOrd="5" destOrd="0" presId="urn:microsoft.com/office/officeart/2005/8/layout/hierarchy1"/>
    <dgm:cxn modelId="{08D17921-5191-4B33-8385-64C3DDAD20A1}" type="presParOf" srcId="{3E1D933C-79BA-4E30-BFE9-614018D36501}" destId="{E51FBDC6-AD65-429D-89E7-B2FAF91B8A43}" srcOrd="0" destOrd="0" presId="urn:microsoft.com/office/officeart/2005/8/layout/hierarchy1"/>
    <dgm:cxn modelId="{D6B28918-5CDD-4BFD-A094-C7A752C293DF}" type="presParOf" srcId="{E51FBDC6-AD65-429D-89E7-B2FAF91B8A43}" destId="{7669238E-A225-4DD6-8F88-AB9844C51362}" srcOrd="0" destOrd="0" presId="urn:microsoft.com/office/officeart/2005/8/layout/hierarchy1"/>
    <dgm:cxn modelId="{FCDF9A3D-A339-4BEE-B7F7-C753F76B9575}" type="presParOf" srcId="{E51FBDC6-AD65-429D-89E7-B2FAF91B8A43}" destId="{7669FC5B-FEE6-440A-9AC7-51A68505F756}" srcOrd="1" destOrd="0" presId="urn:microsoft.com/office/officeart/2005/8/layout/hierarchy1"/>
    <dgm:cxn modelId="{EF92A370-A820-44BB-9586-2991D4768934}" type="presParOf" srcId="{3E1D933C-79BA-4E30-BFE9-614018D36501}" destId="{7110E479-04E7-4447-B82A-22D662E3876C}" srcOrd="1" destOrd="0" presId="urn:microsoft.com/office/officeart/2005/8/layout/hierarchy1"/>
    <dgm:cxn modelId="{1AAE4553-8169-42D9-8893-62650800E107}" type="presParOf" srcId="{ABE8CA94-59FF-478E-A2EB-79110AE4B2E7}" destId="{0C53840E-76F7-488E-9C0D-E73A2EFF48FE}" srcOrd="6" destOrd="0" presId="urn:microsoft.com/office/officeart/2005/8/layout/hierarchy1"/>
    <dgm:cxn modelId="{11E3F8CB-37F8-4E67-A379-3ED1119C2D54}" type="presParOf" srcId="{ABE8CA94-59FF-478E-A2EB-79110AE4B2E7}" destId="{33C1F62D-D86E-47D2-AD81-A4BA5083CD2E}" srcOrd="7" destOrd="0" presId="urn:microsoft.com/office/officeart/2005/8/layout/hierarchy1"/>
    <dgm:cxn modelId="{C4B5CCD0-1793-4480-9B9E-D5B548EF5EB2}" type="presParOf" srcId="{33C1F62D-D86E-47D2-AD81-A4BA5083CD2E}" destId="{B5D0579B-024C-45EA-A27F-66519FF3DBD3}" srcOrd="0" destOrd="0" presId="urn:microsoft.com/office/officeart/2005/8/layout/hierarchy1"/>
    <dgm:cxn modelId="{D424AE89-0CA4-4E1A-A21D-CCB2DCD8458E}" type="presParOf" srcId="{B5D0579B-024C-45EA-A27F-66519FF3DBD3}" destId="{E8EEEECA-650C-482D-B9CB-8F171B347A48}" srcOrd="0" destOrd="0" presId="urn:microsoft.com/office/officeart/2005/8/layout/hierarchy1"/>
    <dgm:cxn modelId="{36D04C15-6DE4-445B-82A9-84C3416CC814}" type="presParOf" srcId="{B5D0579B-024C-45EA-A27F-66519FF3DBD3}" destId="{7045952C-9178-48A4-904D-0B825ED74B40}" srcOrd="1" destOrd="0" presId="urn:microsoft.com/office/officeart/2005/8/layout/hierarchy1"/>
    <dgm:cxn modelId="{03A92A47-B3B7-4896-87A6-59DB7627D0E0}" type="presParOf" srcId="{33C1F62D-D86E-47D2-AD81-A4BA5083CD2E}" destId="{B7747E75-F1FA-484E-B30A-FB4BB3696ABC}" srcOrd="1" destOrd="0" presId="urn:microsoft.com/office/officeart/2005/8/layout/hierarchy1"/>
    <dgm:cxn modelId="{46A4D901-E63F-45AF-B64D-8BCD807B64F8}" type="presParOf" srcId="{58EA412B-10D2-4E75-B1BC-F7E8254B9665}" destId="{D3CDD83D-93C2-4747-ACCE-F74E06C1052C}" srcOrd="2" destOrd="0" presId="urn:microsoft.com/office/officeart/2005/8/layout/hierarchy1"/>
    <dgm:cxn modelId="{1D4BEBB7-7948-4236-A52D-5B5F4F5EE12F}" type="presParOf" srcId="{58EA412B-10D2-4E75-B1BC-F7E8254B9665}" destId="{E8190357-8152-454D-870D-6D7322521EC1}" srcOrd="3" destOrd="0" presId="urn:microsoft.com/office/officeart/2005/8/layout/hierarchy1"/>
    <dgm:cxn modelId="{2BD96501-CD81-473E-9C11-B97C75CB1E4A}" type="presParOf" srcId="{E8190357-8152-454D-870D-6D7322521EC1}" destId="{3E25EC15-6227-446F-BA06-9B0B59D40447}" srcOrd="0" destOrd="0" presId="urn:microsoft.com/office/officeart/2005/8/layout/hierarchy1"/>
    <dgm:cxn modelId="{63D97FCD-C250-4FD3-A25F-29EF580CCD18}" type="presParOf" srcId="{3E25EC15-6227-446F-BA06-9B0B59D40447}" destId="{72C0788D-6141-4011-8633-79E2EAB768F6}" srcOrd="0" destOrd="0" presId="urn:microsoft.com/office/officeart/2005/8/layout/hierarchy1"/>
    <dgm:cxn modelId="{FAA94794-A90D-4BF6-9956-80F19F29FA2D}" type="presParOf" srcId="{3E25EC15-6227-446F-BA06-9B0B59D40447}" destId="{0A7E02FD-3B85-4458-85B9-8597D95014F8}" srcOrd="1" destOrd="0" presId="urn:microsoft.com/office/officeart/2005/8/layout/hierarchy1"/>
    <dgm:cxn modelId="{8A70A1BE-6AAA-4C8F-B731-21306698E96C}" type="presParOf" srcId="{E8190357-8152-454D-870D-6D7322521EC1}" destId="{B4A4396E-7F90-49A3-A460-7FE4440868D8}" srcOrd="1" destOrd="0" presId="urn:microsoft.com/office/officeart/2005/8/layout/hierarchy1"/>
    <dgm:cxn modelId="{2C1B38D6-F4C0-433A-AC7C-8DA30665A5A7}" type="presParOf" srcId="{58937EE1-17F9-427E-A362-CAEBDFF73840}" destId="{963AC962-34AB-4993-A36D-AF4564413958}" srcOrd="4" destOrd="0" presId="urn:microsoft.com/office/officeart/2005/8/layout/hierarchy1"/>
    <dgm:cxn modelId="{D0FCB4B3-DEA6-4FB0-84D0-184115B8D2D2}" type="presParOf" srcId="{58937EE1-17F9-427E-A362-CAEBDFF73840}" destId="{4199E0AD-4D1F-463C-B748-2E48F0A083DF}" srcOrd="5" destOrd="0" presId="urn:microsoft.com/office/officeart/2005/8/layout/hierarchy1"/>
    <dgm:cxn modelId="{9332B598-6998-43D3-B5F1-F418F9D43E1A}" type="presParOf" srcId="{4199E0AD-4D1F-463C-B748-2E48F0A083DF}" destId="{2BEA397F-FDF6-4CF1-9C16-3627755F0182}" srcOrd="0" destOrd="0" presId="urn:microsoft.com/office/officeart/2005/8/layout/hierarchy1"/>
    <dgm:cxn modelId="{D5E56305-7938-4FAA-B504-53A02587425C}" type="presParOf" srcId="{2BEA397F-FDF6-4CF1-9C16-3627755F0182}" destId="{00D480C1-FF33-401F-816A-D57CD03644A1}" srcOrd="0" destOrd="0" presId="urn:microsoft.com/office/officeart/2005/8/layout/hierarchy1"/>
    <dgm:cxn modelId="{A661DB83-421E-41B3-BD24-285C40D39F87}" type="presParOf" srcId="{2BEA397F-FDF6-4CF1-9C16-3627755F0182}" destId="{7CDF918C-41E8-4933-A44B-57F4FAA035A1}" srcOrd="1" destOrd="0" presId="urn:microsoft.com/office/officeart/2005/8/layout/hierarchy1"/>
    <dgm:cxn modelId="{4859EA55-7358-4E77-8899-40807ACDDA96}" type="presParOf" srcId="{4199E0AD-4D1F-463C-B748-2E48F0A083DF}" destId="{EAB0A85E-3DDC-431E-A888-5875CA879440}" srcOrd="1" destOrd="0" presId="urn:microsoft.com/office/officeart/2005/8/layout/hierarchy1"/>
    <dgm:cxn modelId="{EE498936-123A-4896-923A-CFEB67EA7D10}" type="presParOf" srcId="{EAB0A85E-3DDC-431E-A888-5875CA879440}" destId="{5CEE5D32-0CA7-4229-B357-D0754DCE1ADC}" srcOrd="0" destOrd="0" presId="urn:microsoft.com/office/officeart/2005/8/layout/hierarchy1"/>
    <dgm:cxn modelId="{0743CCD3-B82E-41AF-B2BE-C3AC75FA6AE3}" type="presParOf" srcId="{EAB0A85E-3DDC-431E-A888-5875CA879440}" destId="{303B7320-767D-4571-AF90-DA214EB1CE55}" srcOrd="1" destOrd="0" presId="urn:microsoft.com/office/officeart/2005/8/layout/hierarchy1"/>
    <dgm:cxn modelId="{F9D7D2B0-EE31-4CCE-8FAC-8C0E7D36223F}" type="presParOf" srcId="{303B7320-767D-4571-AF90-DA214EB1CE55}" destId="{A276EAAC-88F1-460C-B017-A719034B1E56}" srcOrd="0" destOrd="0" presId="urn:microsoft.com/office/officeart/2005/8/layout/hierarchy1"/>
    <dgm:cxn modelId="{97831290-CE07-4298-89DB-F3909868738D}" type="presParOf" srcId="{A276EAAC-88F1-460C-B017-A719034B1E56}" destId="{BE9BC109-6663-4B03-A1CE-8F51D0713B22}" srcOrd="0" destOrd="0" presId="urn:microsoft.com/office/officeart/2005/8/layout/hierarchy1"/>
    <dgm:cxn modelId="{38E7A6FC-E185-4BB0-B19B-EB8366AE0629}" type="presParOf" srcId="{A276EAAC-88F1-460C-B017-A719034B1E56}" destId="{0B33831F-79C3-4BB8-B418-07D19852F56B}" srcOrd="1" destOrd="0" presId="urn:microsoft.com/office/officeart/2005/8/layout/hierarchy1"/>
    <dgm:cxn modelId="{50A0DECA-D9C4-46AD-BD44-14B41153A139}" type="presParOf" srcId="{303B7320-767D-4571-AF90-DA214EB1CE55}" destId="{7097D965-E20D-45B1-AF6E-1D3CF08A269D}" srcOrd="1" destOrd="0" presId="urn:microsoft.com/office/officeart/2005/8/layout/hierarchy1"/>
    <dgm:cxn modelId="{45781B8A-CACD-4254-BA34-85C212CD16B0}" type="presParOf" srcId="{58937EE1-17F9-427E-A362-CAEBDFF73840}" destId="{A5DABF3F-2940-4F95-B679-0FEC39044324}" srcOrd="6" destOrd="0" presId="urn:microsoft.com/office/officeart/2005/8/layout/hierarchy1"/>
    <dgm:cxn modelId="{408454B4-C95F-4356-BC76-0DF8ED44B926}" type="presParOf" srcId="{58937EE1-17F9-427E-A362-CAEBDFF73840}" destId="{1D9A971C-EB75-4905-BA1F-1EFA66E136F9}" srcOrd="7" destOrd="0" presId="urn:microsoft.com/office/officeart/2005/8/layout/hierarchy1"/>
    <dgm:cxn modelId="{2F466D5A-E87F-4951-A9FF-A1738D46A026}" type="presParOf" srcId="{1D9A971C-EB75-4905-BA1F-1EFA66E136F9}" destId="{494A5F78-13AC-4D37-BE42-E18C29E0899F}" srcOrd="0" destOrd="0" presId="urn:microsoft.com/office/officeart/2005/8/layout/hierarchy1"/>
    <dgm:cxn modelId="{C26AC414-B591-4408-BDE6-F99742E72B3D}" type="presParOf" srcId="{494A5F78-13AC-4D37-BE42-E18C29E0899F}" destId="{22DCF6B7-1760-4784-B0C1-25B64C1E5DD0}" srcOrd="0" destOrd="0" presId="urn:microsoft.com/office/officeart/2005/8/layout/hierarchy1"/>
    <dgm:cxn modelId="{71B9BF1C-244F-4FC2-ACEE-EA4C9D9F3F08}" type="presParOf" srcId="{494A5F78-13AC-4D37-BE42-E18C29E0899F}" destId="{AB640EC6-5D18-4B07-8300-CBBAF06F6E74}" srcOrd="1" destOrd="0" presId="urn:microsoft.com/office/officeart/2005/8/layout/hierarchy1"/>
    <dgm:cxn modelId="{A6A65C0A-EC35-4F75-A6FE-D9D0A7EFB39F}" type="presParOf" srcId="{1D9A971C-EB75-4905-BA1F-1EFA66E136F9}" destId="{4A483EBB-C328-4352-9470-F860B4241248}" srcOrd="1" destOrd="0" presId="urn:microsoft.com/office/officeart/2005/8/layout/hierarchy1"/>
    <dgm:cxn modelId="{6A375F99-3365-4601-B42D-6C790468DD1D}" type="presParOf" srcId="{4A483EBB-C328-4352-9470-F860B4241248}" destId="{DA7FDF0E-9BB7-4647-9872-2AE7CF52AAD1}" srcOrd="0" destOrd="0" presId="urn:microsoft.com/office/officeart/2005/8/layout/hierarchy1"/>
    <dgm:cxn modelId="{B9967FAC-85E9-49A8-B0DD-DB1C0F441692}" type="presParOf" srcId="{4A483EBB-C328-4352-9470-F860B4241248}" destId="{C6C250E6-6CF2-430F-A745-0B9ACCDE40BA}" srcOrd="1" destOrd="0" presId="urn:microsoft.com/office/officeart/2005/8/layout/hierarchy1"/>
    <dgm:cxn modelId="{F18C3588-2860-43D0-9761-8C4CC1BC1103}" type="presParOf" srcId="{C6C250E6-6CF2-430F-A745-0B9ACCDE40BA}" destId="{EC1C2C59-E7D4-4F71-AF5B-1541679CA5CC}" srcOrd="0" destOrd="0" presId="urn:microsoft.com/office/officeart/2005/8/layout/hierarchy1"/>
    <dgm:cxn modelId="{8099512B-09DE-4943-B4B0-3A049828885A}" type="presParOf" srcId="{EC1C2C59-E7D4-4F71-AF5B-1541679CA5CC}" destId="{08E70FEB-86FD-4A6A-8F40-27631F8C83C6}" srcOrd="0" destOrd="0" presId="urn:microsoft.com/office/officeart/2005/8/layout/hierarchy1"/>
    <dgm:cxn modelId="{D0504809-431A-4575-B6C4-AFF8E714AD48}" type="presParOf" srcId="{EC1C2C59-E7D4-4F71-AF5B-1541679CA5CC}" destId="{0910E230-E769-457A-B91C-76B5BEC0D754}" srcOrd="1" destOrd="0" presId="urn:microsoft.com/office/officeart/2005/8/layout/hierarchy1"/>
    <dgm:cxn modelId="{E42552BA-F9E3-414E-8C75-EACE9E04587B}" type="presParOf" srcId="{C6C250E6-6CF2-430F-A745-0B9ACCDE40BA}" destId="{7F007FD6-01BF-40A8-AEE5-7514E601BA41}" srcOrd="1" destOrd="0" presId="urn:microsoft.com/office/officeart/2005/8/layout/hierarchy1"/>
    <dgm:cxn modelId="{562CEA9F-3950-4231-970F-363DD8C86BD3}" type="presParOf" srcId="{4A483EBB-C328-4352-9470-F860B4241248}" destId="{60389644-4370-4E30-B2D8-F55808E96C0B}" srcOrd="2" destOrd="0" presId="urn:microsoft.com/office/officeart/2005/8/layout/hierarchy1"/>
    <dgm:cxn modelId="{8831D318-E24A-423C-8C1F-A1BD8A9C4969}" type="presParOf" srcId="{4A483EBB-C328-4352-9470-F860B4241248}" destId="{C2702E9D-9D48-4F24-A610-0F0C0C8DB581}" srcOrd="3" destOrd="0" presId="urn:microsoft.com/office/officeart/2005/8/layout/hierarchy1"/>
    <dgm:cxn modelId="{0D4D7A7A-6339-4F29-949B-8A60B6958D82}" type="presParOf" srcId="{C2702E9D-9D48-4F24-A610-0F0C0C8DB581}" destId="{C67DBA53-8AEF-4A1E-B456-380660E63CAF}" srcOrd="0" destOrd="0" presId="urn:microsoft.com/office/officeart/2005/8/layout/hierarchy1"/>
    <dgm:cxn modelId="{261C0174-2864-44E3-B51F-33DA4A4C5BE6}" type="presParOf" srcId="{C67DBA53-8AEF-4A1E-B456-380660E63CAF}" destId="{4410101B-9A9C-411A-A86C-88787B971674}" srcOrd="0" destOrd="0" presId="urn:microsoft.com/office/officeart/2005/8/layout/hierarchy1"/>
    <dgm:cxn modelId="{6E6B2AF2-1A83-416B-9411-C312D7E36BAC}" type="presParOf" srcId="{C67DBA53-8AEF-4A1E-B456-380660E63CAF}" destId="{E60F93B9-40CF-4628-A1F0-EF7A101C634F}" srcOrd="1" destOrd="0" presId="urn:microsoft.com/office/officeart/2005/8/layout/hierarchy1"/>
    <dgm:cxn modelId="{8D67B611-68BB-40C9-A551-991A2504CB55}" type="presParOf" srcId="{C2702E9D-9D48-4F24-A610-0F0C0C8DB581}" destId="{340AC7E8-25BC-42C0-AC56-CDFF086E4D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89A60-3A07-4964-B6E1-BBE916A78417}" type="doc">
      <dgm:prSet loTypeId="urn:microsoft.com/office/officeart/2005/8/layout/radial4" loCatId="relationship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48066E43-904C-47BA-A1F0-AA8110E5391B}">
      <dgm:prSet phldrT="[Testo]" cust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it-IT" sz="1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CHIRURGO</a:t>
          </a:r>
          <a:endParaRPr lang="it-IT" sz="10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AC122A-F3C9-4540-813E-68CE18A75056}" type="parTrans" cxnId="{28442D6C-C78D-4E97-9CA2-7F7FA12882D2}">
      <dgm:prSet/>
      <dgm:spPr/>
      <dgm:t>
        <a:bodyPr/>
        <a:lstStyle/>
        <a:p>
          <a:endParaRPr lang="it-IT"/>
        </a:p>
      </dgm:t>
    </dgm:pt>
    <dgm:pt modelId="{33E6E1CD-3256-4AF6-B914-2E6F2951FD42}" type="sibTrans" cxnId="{28442D6C-C78D-4E97-9CA2-7F7FA12882D2}">
      <dgm:prSet/>
      <dgm:spPr/>
      <dgm:t>
        <a:bodyPr/>
        <a:lstStyle/>
        <a:p>
          <a:endParaRPr lang="it-IT"/>
        </a:p>
      </dgm:t>
    </dgm:pt>
    <dgm:pt modelId="{1C77642E-AE0B-4A54-9300-FAC4DBAFEC2B}">
      <dgm:prSet phldrT="[Testo]" custT="1"/>
      <dgm:spPr/>
      <dgm:t>
        <a:bodyPr/>
        <a:lstStyle/>
        <a:p>
          <a:r>
            <a:rPr lang="it-IT" sz="1200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TEAM</a:t>
          </a:r>
          <a:r>
            <a:rPr lang="it-IT" sz="3600" dirty="0" smtClean="0"/>
            <a:t> </a:t>
          </a:r>
          <a:endParaRPr lang="it-IT" sz="3600" dirty="0"/>
        </a:p>
      </dgm:t>
    </dgm:pt>
    <dgm:pt modelId="{F99B5191-E18C-4098-9EED-FC72CD2E79EC}" type="parTrans" cxnId="{6D5952EC-EC00-44D9-9505-5F2211B922C5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/>
        </a:p>
      </dgm:t>
    </dgm:pt>
    <dgm:pt modelId="{3341280D-A9FA-4892-A871-85F4E8A731E2}" type="sibTrans" cxnId="{6D5952EC-EC00-44D9-9505-5F2211B922C5}">
      <dgm:prSet/>
      <dgm:spPr/>
      <dgm:t>
        <a:bodyPr/>
        <a:lstStyle/>
        <a:p>
          <a:endParaRPr lang="it-IT"/>
        </a:p>
      </dgm:t>
    </dgm:pt>
    <dgm:pt modelId="{83BBB9FE-7A09-46D2-BF96-248498ACA204}">
      <dgm:prSet phldrT="[Testo]" custT="1"/>
      <dgm:spPr/>
      <dgm:t>
        <a:bodyPr/>
        <a:lstStyle/>
        <a:p>
          <a:r>
            <a:rPr lang="it-IT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SPECIALISTA</a:t>
          </a:r>
        </a:p>
        <a:p>
          <a:r>
            <a:rPr lang="it-IT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(TERRITORIO)</a:t>
          </a:r>
        </a:p>
      </dgm:t>
    </dgm:pt>
    <dgm:pt modelId="{C3EB85BE-3ABE-4A74-936E-AFEDC836E3CC}" type="parTrans" cxnId="{1ADAE0AF-EB1F-48D5-9D6B-1DD5300EAA85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/>
        </a:p>
      </dgm:t>
    </dgm:pt>
    <dgm:pt modelId="{A916B2E8-A0C5-4A62-ACC5-7D13A2F34F1D}" type="sibTrans" cxnId="{1ADAE0AF-EB1F-48D5-9D6B-1DD5300EAA85}">
      <dgm:prSet/>
      <dgm:spPr/>
      <dgm:t>
        <a:bodyPr/>
        <a:lstStyle/>
        <a:p>
          <a:endParaRPr lang="it-IT"/>
        </a:p>
      </dgm:t>
    </dgm:pt>
    <dgm:pt modelId="{42F1BA49-AFBF-4096-ADFA-40ED1AE1D382}">
      <dgm:prSet phldrT="[Testo]" custT="1"/>
      <dgm:spPr/>
      <dgm:t>
        <a:bodyPr/>
        <a:lstStyle/>
        <a:p>
          <a:r>
            <a:rPr lang="it-IT" sz="14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MMG</a:t>
          </a:r>
        </a:p>
      </dgm:t>
    </dgm:pt>
    <dgm:pt modelId="{37254769-E9D3-4B26-9470-EEA1B55B5C86}" type="parTrans" cxnId="{3558E2B2-8E63-4CBE-AF3D-BF137C718921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>
            <a:solidFill>
              <a:schemeClr val="accent6">
                <a:lumMod val="75000"/>
              </a:schemeClr>
            </a:solidFill>
          </a:endParaRPr>
        </a:p>
      </dgm:t>
    </dgm:pt>
    <dgm:pt modelId="{DA6EC0C7-D37E-4E3D-9444-E3B8B8515616}" type="sibTrans" cxnId="{3558E2B2-8E63-4CBE-AF3D-BF137C718921}">
      <dgm:prSet/>
      <dgm:spPr/>
      <dgm:t>
        <a:bodyPr/>
        <a:lstStyle/>
        <a:p>
          <a:endParaRPr lang="it-IT"/>
        </a:p>
      </dgm:t>
    </dgm:pt>
    <dgm:pt modelId="{63958564-DFA5-4E0A-AC89-641558F95C85}">
      <dgm:prSet custT="1"/>
      <dgm:spPr/>
      <dgm:t>
        <a:bodyPr/>
        <a:lstStyle/>
        <a:p>
          <a:r>
            <a:rPr lang="it-IT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PAZIENTE</a:t>
          </a:r>
        </a:p>
        <a:p>
          <a:r>
            <a:rPr lang="it-IT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(INTRAMOENIA)</a:t>
          </a:r>
        </a:p>
      </dgm:t>
    </dgm:pt>
    <dgm:pt modelId="{5983EFA3-1148-4E7D-9343-87F6CEEF3B29}" type="parTrans" cxnId="{BB76DCE9-5591-4EE9-B5B0-8D6F194081C7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/>
        </a:p>
      </dgm:t>
    </dgm:pt>
    <dgm:pt modelId="{5986C595-C863-429D-9D6E-41B592A44A3F}" type="sibTrans" cxnId="{BB76DCE9-5591-4EE9-B5B0-8D6F194081C7}">
      <dgm:prSet/>
      <dgm:spPr/>
      <dgm:t>
        <a:bodyPr/>
        <a:lstStyle/>
        <a:p>
          <a:endParaRPr lang="it-IT"/>
        </a:p>
      </dgm:t>
    </dgm:pt>
    <dgm:pt modelId="{AF4ED309-95C3-4257-825E-6E119CAFCBD8}" type="pres">
      <dgm:prSet presAssocID="{9AE89A60-3A07-4964-B6E1-BBE916A784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34C6AE9-31D3-4579-BD5F-82D50230D31C}" type="pres">
      <dgm:prSet presAssocID="{48066E43-904C-47BA-A1F0-AA8110E5391B}" presName="centerShape" presStyleLbl="node0" presStyleIdx="0" presStyleCnt="1"/>
      <dgm:spPr/>
      <dgm:t>
        <a:bodyPr/>
        <a:lstStyle/>
        <a:p>
          <a:endParaRPr lang="it-IT"/>
        </a:p>
      </dgm:t>
    </dgm:pt>
    <dgm:pt modelId="{21D1BF9F-1B69-46A7-8979-08FC96AF9001}" type="pres">
      <dgm:prSet presAssocID="{F99B5191-E18C-4098-9EED-FC72CD2E79EC}" presName="parTrans" presStyleLbl="bgSibTrans2D1" presStyleIdx="0" presStyleCnt="4"/>
      <dgm:spPr/>
      <dgm:t>
        <a:bodyPr/>
        <a:lstStyle/>
        <a:p>
          <a:endParaRPr lang="it-IT"/>
        </a:p>
      </dgm:t>
    </dgm:pt>
    <dgm:pt modelId="{04DA43E9-DFF5-4822-91CD-D443BBDC03E3}" type="pres">
      <dgm:prSet presAssocID="{1C77642E-AE0B-4A54-9300-FAC4DBAFEC2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22F94A-9A6B-4201-A262-4C70E0E3D2F4}" type="pres">
      <dgm:prSet presAssocID="{C3EB85BE-3ABE-4A74-936E-AFEDC836E3CC}" presName="parTrans" presStyleLbl="bgSibTrans2D1" presStyleIdx="1" presStyleCnt="4"/>
      <dgm:spPr/>
      <dgm:t>
        <a:bodyPr/>
        <a:lstStyle/>
        <a:p>
          <a:endParaRPr lang="it-IT"/>
        </a:p>
      </dgm:t>
    </dgm:pt>
    <dgm:pt modelId="{6C4EC098-5C92-4CEB-A488-169DE390A38F}" type="pres">
      <dgm:prSet presAssocID="{83BBB9FE-7A09-46D2-BF96-248498ACA2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EAC57B-12A7-444C-86F5-7D5AC4B27C6B}" type="pres">
      <dgm:prSet presAssocID="{37254769-E9D3-4B26-9470-EEA1B55B5C86}" presName="parTrans" presStyleLbl="bgSibTrans2D1" presStyleIdx="2" presStyleCnt="4"/>
      <dgm:spPr/>
      <dgm:t>
        <a:bodyPr/>
        <a:lstStyle/>
        <a:p>
          <a:endParaRPr lang="it-IT"/>
        </a:p>
      </dgm:t>
    </dgm:pt>
    <dgm:pt modelId="{938F567F-0D49-4726-9A57-FC1904CCE7B8}" type="pres">
      <dgm:prSet presAssocID="{42F1BA49-AFBF-4096-ADFA-40ED1AE1D3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0A9CCE-115B-4994-8787-0C382801861F}" type="pres">
      <dgm:prSet presAssocID="{5983EFA3-1148-4E7D-9343-87F6CEEF3B29}" presName="parTrans" presStyleLbl="bgSibTrans2D1" presStyleIdx="3" presStyleCnt="4"/>
      <dgm:spPr/>
      <dgm:t>
        <a:bodyPr/>
        <a:lstStyle/>
        <a:p>
          <a:endParaRPr lang="it-IT"/>
        </a:p>
      </dgm:t>
    </dgm:pt>
    <dgm:pt modelId="{387925AB-7A8E-47CF-A40B-E384EBC6167E}" type="pres">
      <dgm:prSet presAssocID="{63958564-DFA5-4E0A-AC89-641558F95C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ADAE0AF-EB1F-48D5-9D6B-1DD5300EAA85}" srcId="{48066E43-904C-47BA-A1F0-AA8110E5391B}" destId="{83BBB9FE-7A09-46D2-BF96-248498ACA204}" srcOrd="1" destOrd="0" parTransId="{C3EB85BE-3ABE-4A74-936E-AFEDC836E3CC}" sibTransId="{A916B2E8-A0C5-4A62-ACC5-7D13A2F34F1D}"/>
    <dgm:cxn modelId="{D590B6FD-2578-4EDB-8C92-7D3BCE1C0019}" type="presOf" srcId="{F99B5191-E18C-4098-9EED-FC72CD2E79EC}" destId="{21D1BF9F-1B69-46A7-8979-08FC96AF9001}" srcOrd="0" destOrd="0" presId="urn:microsoft.com/office/officeart/2005/8/layout/radial4"/>
    <dgm:cxn modelId="{62E4A3FD-5F52-4DE4-A332-5EBB45DB2C48}" type="presOf" srcId="{37254769-E9D3-4B26-9470-EEA1B55B5C86}" destId="{FDEAC57B-12A7-444C-86F5-7D5AC4B27C6B}" srcOrd="0" destOrd="0" presId="urn:microsoft.com/office/officeart/2005/8/layout/radial4"/>
    <dgm:cxn modelId="{28442D6C-C78D-4E97-9CA2-7F7FA12882D2}" srcId="{9AE89A60-3A07-4964-B6E1-BBE916A78417}" destId="{48066E43-904C-47BA-A1F0-AA8110E5391B}" srcOrd="0" destOrd="0" parTransId="{B1AC122A-F3C9-4540-813E-68CE18A75056}" sibTransId="{33E6E1CD-3256-4AF6-B914-2E6F2951FD42}"/>
    <dgm:cxn modelId="{9E45CAC9-3E93-4A32-9055-0F47C13B3A16}" type="presOf" srcId="{83BBB9FE-7A09-46D2-BF96-248498ACA204}" destId="{6C4EC098-5C92-4CEB-A488-169DE390A38F}" srcOrd="0" destOrd="0" presId="urn:microsoft.com/office/officeart/2005/8/layout/radial4"/>
    <dgm:cxn modelId="{562028B5-F9BA-47FF-885A-2047F8E6CF4D}" type="presOf" srcId="{42F1BA49-AFBF-4096-ADFA-40ED1AE1D382}" destId="{938F567F-0D49-4726-9A57-FC1904CCE7B8}" srcOrd="0" destOrd="0" presId="urn:microsoft.com/office/officeart/2005/8/layout/radial4"/>
    <dgm:cxn modelId="{BB76DCE9-5591-4EE9-B5B0-8D6F194081C7}" srcId="{48066E43-904C-47BA-A1F0-AA8110E5391B}" destId="{63958564-DFA5-4E0A-AC89-641558F95C85}" srcOrd="3" destOrd="0" parTransId="{5983EFA3-1148-4E7D-9343-87F6CEEF3B29}" sibTransId="{5986C595-C863-429D-9D6E-41B592A44A3F}"/>
    <dgm:cxn modelId="{A69EE843-18DB-4B8F-85AA-22964F6E0429}" type="presOf" srcId="{48066E43-904C-47BA-A1F0-AA8110E5391B}" destId="{F34C6AE9-31D3-4579-BD5F-82D50230D31C}" srcOrd="0" destOrd="0" presId="urn:microsoft.com/office/officeart/2005/8/layout/radial4"/>
    <dgm:cxn modelId="{6D5952EC-EC00-44D9-9505-5F2211B922C5}" srcId="{48066E43-904C-47BA-A1F0-AA8110E5391B}" destId="{1C77642E-AE0B-4A54-9300-FAC4DBAFEC2B}" srcOrd="0" destOrd="0" parTransId="{F99B5191-E18C-4098-9EED-FC72CD2E79EC}" sibTransId="{3341280D-A9FA-4892-A871-85F4E8A731E2}"/>
    <dgm:cxn modelId="{3CED3B4A-55E4-45BB-A590-E44734FA861E}" type="presOf" srcId="{C3EB85BE-3ABE-4A74-936E-AFEDC836E3CC}" destId="{0C22F94A-9A6B-4201-A262-4C70E0E3D2F4}" srcOrd="0" destOrd="0" presId="urn:microsoft.com/office/officeart/2005/8/layout/radial4"/>
    <dgm:cxn modelId="{BD180FC3-FD7B-4B97-94D7-F258C68C526E}" type="presOf" srcId="{63958564-DFA5-4E0A-AC89-641558F95C85}" destId="{387925AB-7A8E-47CF-A40B-E384EBC6167E}" srcOrd="0" destOrd="0" presId="urn:microsoft.com/office/officeart/2005/8/layout/radial4"/>
    <dgm:cxn modelId="{58C20B22-4AAB-43F7-AF57-DF1618B1ABB1}" type="presOf" srcId="{5983EFA3-1148-4E7D-9343-87F6CEEF3B29}" destId="{BB0A9CCE-115B-4994-8787-0C382801861F}" srcOrd="0" destOrd="0" presId="urn:microsoft.com/office/officeart/2005/8/layout/radial4"/>
    <dgm:cxn modelId="{8213E3A9-A143-4711-A9B6-F77500DC06DE}" type="presOf" srcId="{1C77642E-AE0B-4A54-9300-FAC4DBAFEC2B}" destId="{04DA43E9-DFF5-4822-91CD-D443BBDC03E3}" srcOrd="0" destOrd="0" presId="urn:microsoft.com/office/officeart/2005/8/layout/radial4"/>
    <dgm:cxn modelId="{3558E2B2-8E63-4CBE-AF3D-BF137C718921}" srcId="{48066E43-904C-47BA-A1F0-AA8110E5391B}" destId="{42F1BA49-AFBF-4096-ADFA-40ED1AE1D382}" srcOrd="2" destOrd="0" parTransId="{37254769-E9D3-4B26-9470-EEA1B55B5C86}" sibTransId="{DA6EC0C7-D37E-4E3D-9444-E3B8B8515616}"/>
    <dgm:cxn modelId="{C1D1A301-0C8E-4EAA-9C7F-C75E43586413}" type="presOf" srcId="{9AE89A60-3A07-4964-B6E1-BBE916A78417}" destId="{AF4ED309-95C3-4257-825E-6E119CAFCBD8}" srcOrd="0" destOrd="0" presId="urn:microsoft.com/office/officeart/2005/8/layout/radial4"/>
    <dgm:cxn modelId="{49056D54-CA93-42DF-9304-5A6DE55F6501}" type="presParOf" srcId="{AF4ED309-95C3-4257-825E-6E119CAFCBD8}" destId="{F34C6AE9-31D3-4579-BD5F-82D50230D31C}" srcOrd="0" destOrd="0" presId="urn:microsoft.com/office/officeart/2005/8/layout/radial4"/>
    <dgm:cxn modelId="{AA55BB95-02E9-4DB5-A9E5-84D2DE98F9C5}" type="presParOf" srcId="{AF4ED309-95C3-4257-825E-6E119CAFCBD8}" destId="{21D1BF9F-1B69-46A7-8979-08FC96AF9001}" srcOrd="1" destOrd="0" presId="urn:microsoft.com/office/officeart/2005/8/layout/radial4"/>
    <dgm:cxn modelId="{E5148E76-7E48-43D1-AB46-EA96CB6F730C}" type="presParOf" srcId="{AF4ED309-95C3-4257-825E-6E119CAFCBD8}" destId="{04DA43E9-DFF5-4822-91CD-D443BBDC03E3}" srcOrd="2" destOrd="0" presId="urn:microsoft.com/office/officeart/2005/8/layout/radial4"/>
    <dgm:cxn modelId="{64080731-053E-45CC-BF7E-F5CBCDDCB06E}" type="presParOf" srcId="{AF4ED309-95C3-4257-825E-6E119CAFCBD8}" destId="{0C22F94A-9A6B-4201-A262-4C70E0E3D2F4}" srcOrd="3" destOrd="0" presId="urn:microsoft.com/office/officeart/2005/8/layout/radial4"/>
    <dgm:cxn modelId="{783FBD38-2F22-403D-9283-F5DDB6D6D2CA}" type="presParOf" srcId="{AF4ED309-95C3-4257-825E-6E119CAFCBD8}" destId="{6C4EC098-5C92-4CEB-A488-169DE390A38F}" srcOrd="4" destOrd="0" presId="urn:microsoft.com/office/officeart/2005/8/layout/radial4"/>
    <dgm:cxn modelId="{5AE0566B-94D2-4A43-BB23-1FE1D057A9B3}" type="presParOf" srcId="{AF4ED309-95C3-4257-825E-6E119CAFCBD8}" destId="{FDEAC57B-12A7-444C-86F5-7D5AC4B27C6B}" srcOrd="5" destOrd="0" presId="urn:microsoft.com/office/officeart/2005/8/layout/radial4"/>
    <dgm:cxn modelId="{598ACF56-79AE-45F8-AC70-57928384A0C7}" type="presParOf" srcId="{AF4ED309-95C3-4257-825E-6E119CAFCBD8}" destId="{938F567F-0D49-4726-9A57-FC1904CCE7B8}" srcOrd="6" destOrd="0" presId="urn:microsoft.com/office/officeart/2005/8/layout/radial4"/>
    <dgm:cxn modelId="{8C219547-B5A0-4B3D-A320-D8AA0B1589E0}" type="presParOf" srcId="{AF4ED309-95C3-4257-825E-6E119CAFCBD8}" destId="{BB0A9CCE-115B-4994-8787-0C382801861F}" srcOrd="7" destOrd="0" presId="urn:microsoft.com/office/officeart/2005/8/layout/radial4"/>
    <dgm:cxn modelId="{148FE915-EDB4-4997-88B4-FD1CABE1D2FE}" type="presParOf" srcId="{AF4ED309-95C3-4257-825E-6E119CAFCBD8}" destId="{387925AB-7A8E-47CF-A40B-E384EBC6167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89A60-3A07-4964-B6E1-BBE916A78417}" type="doc">
      <dgm:prSet loTypeId="urn:microsoft.com/office/officeart/2005/8/layout/radial4" loCatId="relationship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48066E43-904C-47BA-A1F0-AA8110E5391B}">
      <dgm:prSet phldrT="[Testo]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it-IT" dirty="0">
              <a:solidFill>
                <a:srgbClr val="002060"/>
              </a:solidFill>
            </a:rPr>
            <a:t>CASE </a:t>
          </a:r>
          <a:r>
            <a:rPr lang="it-IT" dirty="0" smtClean="0">
              <a:solidFill>
                <a:srgbClr val="002060"/>
              </a:solidFill>
            </a:rPr>
            <a:t>MANAGER</a:t>
          </a:r>
        </a:p>
        <a:p>
          <a:r>
            <a:rPr lang="it-IT" dirty="0" err="1" smtClean="0">
              <a:solidFill>
                <a:srgbClr val="002060"/>
              </a:solidFill>
            </a:rPr>
            <a:t>IFeC</a:t>
          </a:r>
          <a:endParaRPr lang="it-IT" dirty="0" smtClean="0">
            <a:solidFill>
              <a:srgbClr val="002060"/>
            </a:solidFill>
          </a:endParaRPr>
        </a:p>
        <a:p>
          <a:r>
            <a:rPr lang="it-IT" dirty="0" smtClean="0">
              <a:solidFill>
                <a:srgbClr val="002060"/>
              </a:solidFill>
            </a:rPr>
            <a:t> </a:t>
          </a:r>
          <a:endParaRPr lang="it-IT" dirty="0">
            <a:solidFill>
              <a:srgbClr val="002060"/>
            </a:solidFill>
          </a:endParaRPr>
        </a:p>
      </dgm:t>
    </dgm:pt>
    <dgm:pt modelId="{B1AC122A-F3C9-4540-813E-68CE18A75056}" type="parTrans" cxnId="{28442D6C-C78D-4E97-9CA2-7F7FA12882D2}">
      <dgm:prSet/>
      <dgm:spPr/>
      <dgm:t>
        <a:bodyPr/>
        <a:lstStyle/>
        <a:p>
          <a:endParaRPr lang="it-IT"/>
        </a:p>
      </dgm:t>
    </dgm:pt>
    <dgm:pt modelId="{33E6E1CD-3256-4AF6-B914-2E6F2951FD42}" type="sibTrans" cxnId="{28442D6C-C78D-4E97-9CA2-7F7FA12882D2}">
      <dgm:prSet/>
      <dgm:spPr/>
      <dgm:t>
        <a:bodyPr/>
        <a:lstStyle/>
        <a:p>
          <a:endParaRPr lang="it-IT"/>
        </a:p>
      </dgm:t>
    </dgm:pt>
    <dgm:pt modelId="{1C77642E-AE0B-4A54-9300-FAC4DBAFEC2B}">
      <dgm:prSet phldrT="[Testo]" custT="1"/>
      <dgm:spPr/>
      <dgm:t>
        <a:bodyPr/>
        <a:lstStyle/>
        <a:p>
          <a:r>
            <a:rPr lang="it-IT" sz="12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TEAM</a:t>
          </a:r>
          <a:r>
            <a:rPr lang="it-IT" sz="3600" dirty="0"/>
            <a:t> </a:t>
          </a:r>
        </a:p>
      </dgm:t>
    </dgm:pt>
    <dgm:pt modelId="{F99B5191-E18C-4098-9EED-FC72CD2E79EC}" type="parTrans" cxnId="{6D5952EC-EC00-44D9-9505-5F2211B922C5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/>
        </a:p>
      </dgm:t>
    </dgm:pt>
    <dgm:pt modelId="{3341280D-A9FA-4892-A871-85F4E8A731E2}" type="sibTrans" cxnId="{6D5952EC-EC00-44D9-9505-5F2211B922C5}">
      <dgm:prSet/>
      <dgm:spPr/>
      <dgm:t>
        <a:bodyPr/>
        <a:lstStyle/>
        <a:p>
          <a:endParaRPr lang="it-IT"/>
        </a:p>
      </dgm:t>
    </dgm:pt>
    <dgm:pt modelId="{83BBB9FE-7A09-46D2-BF96-248498ACA204}">
      <dgm:prSet phldrT="[Testo]" custT="1"/>
      <dgm:spPr/>
      <dgm:t>
        <a:bodyPr/>
        <a:lstStyle/>
        <a:p>
          <a:r>
            <a:rPr lang="it-IT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SPECIALISTA</a:t>
          </a:r>
        </a:p>
        <a:p>
          <a:r>
            <a:rPr lang="it-IT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(TERRITORIO)</a:t>
          </a:r>
        </a:p>
      </dgm:t>
    </dgm:pt>
    <dgm:pt modelId="{C3EB85BE-3ABE-4A74-936E-AFEDC836E3CC}" type="parTrans" cxnId="{1ADAE0AF-EB1F-48D5-9D6B-1DD5300EAA85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/>
        </a:p>
      </dgm:t>
    </dgm:pt>
    <dgm:pt modelId="{A916B2E8-A0C5-4A62-ACC5-7D13A2F34F1D}" type="sibTrans" cxnId="{1ADAE0AF-EB1F-48D5-9D6B-1DD5300EAA85}">
      <dgm:prSet/>
      <dgm:spPr/>
      <dgm:t>
        <a:bodyPr/>
        <a:lstStyle/>
        <a:p>
          <a:endParaRPr lang="it-IT"/>
        </a:p>
      </dgm:t>
    </dgm:pt>
    <dgm:pt modelId="{42F1BA49-AFBF-4096-ADFA-40ED1AE1D382}">
      <dgm:prSet phldrT="[Testo]" custT="1"/>
      <dgm:spPr/>
      <dgm:t>
        <a:bodyPr/>
        <a:lstStyle/>
        <a:p>
          <a:r>
            <a:rPr lang="it-IT" sz="14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MMG</a:t>
          </a:r>
        </a:p>
      </dgm:t>
    </dgm:pt>
    <dgm:pt modelId="{37254769-E9D3-4B26-9470-EEA1B55B5C86}" type="parTrans" cxnId="{3558E2B2-8E63-4CBE-AF3D-BF137C718921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>
            <a:solidFill>
              <a:schemeClr val="accent6">
                <a:lumMod val="75000"/>
              </a:schemeClr>
            </a:solidFill>
          </a:endParaRPr>
        </a:p>
      </dgm:t>
    </dgm:pt>
    <dgm:pt modelId="{DA6EC0C7-D37E-4E3D-9444-E3B8B8515616}" type="sibTrans" cxnId="{3558E2B2-8E63-4CBE-AF3D-BF137C718921}">
      <dgm:prSet/>
      <dgm:spPr/>
      <dgm:t>
        <a:bodyPr/>
        <a:lstStyle/>
        <a:p>
          <a:endParaRPr lang="it-IT"/>
        </a:p>
      </dgm:t>
    </dgm:pt>
    <dgm:pt modelId="{63958564-DFA5-4E0A-AC89-641558F95C85}">
      <dgm:prSet custT="1"/>
      <dgm:spPr/>
      <dgm:t>
        <a:bodyPr/>
        <a:lstStyle/>
        <a:p>
          <a:r>
            <a:rPr lang="it-IT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PAZIENTE</a:t>
          </a:r>
        </a:p>
        <a:p>
          <a:r>
            <a:rPr lang="it-IT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(INTRAMOENIA)</a:t>
          </a:r>
        </a:p>
      </dgm:t>
    </dgm:pt>
    <dgm:pt modelId="{5983EFA3-1148-4E7D-9343-87F6CEEF3B29}" type="parTrans" cxnId="{BB76DCE9-5591-4EE9-B5B0-8D6F194081C7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/>
        </a:p>
      </dgm:t>
    </dgm:pt>
    <dgm:pt modelId="{5986C595-C863-429D-9D6E-41B592A44A3F}" type="sibTrans" cxnId="{BB76DCE9-5591-4EE9-B5B0-8D6F194081C7}">
      <dgm:prSet/>
      <dgm:spPr/>
      <dgm:t>
        <a:bodyPr/>
        <a:lstStyle/>
        <a:p>
          <a:endParaRPr lang="it-IT"/>
        </a:p>
      </dgm:t>
    </dgm:pt>
    <dgm:pt modelId="{AF4ED309-95C3-4257-825E-6E119CAFCBD8}" type="pres">
      <dgm:prSet presAssocID="{9AE89A60-3A07-4964-B6E1-BBE916A784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34C6AE9-31D3-4579-BD5F-82D50230D31C}" type="pres">
      <dgm:prSet presAssocID="{48066E43-904C-47BA-A1F0-AA8110E5391B}" presName="centerShape" presStyleLbl="node0" presStyleIdx="0" presStyleCnt="1"/>
      <dgm:spPr/>
      <dgm:t>
        <a:bodyPr/>
        <a:lstStyle/>
        <a:p>
          <a:endParaRPr lang="it-IT"/>
        </a:p>
      </dgm:t>
    </dgm:pt>
    <dgm:pt modelId="{21D1BF9F-1B69-46A7-8979-08FC96AF9001}" type="pres">
      <dgm:prSet presAssocID="{F99B5191-E18C-4098-9EED-FC72CD2E79EC}" presName="parTrans" presStyleLbl="bgSibTrans2D1" presStyleIdx="0" presStyleCnt="4"/>
      <dgm:spPr/>
      <dgm:t>
        <a:bodyPr/>
        <a:lstStyle/>
        <a:p>
          <a:endParaRPr lang="it-IT"/>
        </a:p>
      </dgm:t>
    </dgm:pt>
    <dgm:pt modelId="{04DA43E9-DFF5-4822-91CD-D443BBDC03E3}" type="pres">
      <dgm:prSet presAssocID="{1C77642E-AE0B-4A54-9300-FAC4DBAFEC2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22F94A-9A6B-4201-A262-4C70E0E3D2F4}" type="pres">
      <dgm:prSet presAssocID="{C3EB85BE-3ABE-4A74-936E-AFEDC836E3CC}" presName="parTrans" presStyleLbl="bgSibTrans2D1" presStyleIdx="1" presStyleCnt="4"/>
      <dgm:spPr/>
      <dgm:t>
        <a:bodyPr/>
        <a:lstStyle/>
        <a:p>
          <a:endParaRPr lang="it-IT"/>
        </a:p>
      </dgm:t>
    </dgm:pt>
    <dgm:pt modelId="{6C4EC098-5C92-4CEB-A488-169DE390A38F}" type="pres">
      <dgm:prSet presAssocID="{83BBB9FE-7A09-46D2-BF96-248498ACA2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EAC57B-12A7-444C-86F5-7D5AC4B27C6B}" type="pres">
      <dgm:prSet presAssocID="{37254769-E9D3-4B26-9470-EEA1B55B5C86}" presName="parTrans" presStyleLbl="bgSibTrans2D1" presStyleIdx="2" presStyleCnt="4"/>
      <dgm:spPr/>
      <dgm:t>
        <a:bodyPr/>
        <a:lstStyle/>
        <a:p>
          <a:endParaRPr lang="it-IT"/>
        </a:p>
      </dgm:t>
    </dgm:pt>
    <dgm:pt modelId="{938F567F-0D49-4726-9A57-FC1904CCE7B8}" type="pres">
      <dgm:prSet presAssocID="{42F1BA49-AFBF-4096-ADFA-40ED1AE1D3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0A9CCE-115B-4994-8787-0C382801861F}" type="pres">
      <dgm:prSet presAssocID="{5983EFA3-1148-4E7D-9343-87F6CEEF3B29}" presName="parTrans" presStyleLbl="bgSibTrans2D1" presStyleIdx="3" presStyleCnt="4"/>
      <dgm:spPr/>
      <dgm:t>
        <a:bodyPr/>
        <a:lstStyle/>
        <a:p>
          <a:endParaRPr lang="it-IT"/>
        </a:p>
      </dgm:t>
    </dgm:pt>
    <dgm:pt modelId="{387925AB-7A8E-47CF-A40B-E384EBC6167E}" type="pres">
      <dgm:prSet presAssocID="{63958564-DFA5-4E0A-AC89-641558F95C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ADAE0AF-EB1F-48D5-9D6B-1DD5300EAA85}" srcId="{48066E43-904C-47BA-A1F0-AA8110E5391B}" destId="{83BBB9FE-7A09-46D2-BF96-248498ACA204}" srcOrd="1" destOrd="0" parTransId="{C3EB85BE-3ABE-4A74-936E-AFEDC836E3CC}" sibTransId="{A916B2E8-A0C5-4A62-ACC5-7D13A2F34F1D}"/>
    <dgm:cxn modelId="{D590B6FD-2578-4EDB-8C92-7D3BCE1C0019}" type="presOf" srcId="{F99B5191-E18C-4098-9EED-FC72CD2E79EC}" destId="{21D1BF9F-1B69-46A7-8979-08FC96AF9001}" srcOrd="0" destOrd="0" presId="urn:microsoft.com/office/officeart/2005/8/layout/radial4"/>
    <dgm:cxn modelId="{62E4A3FD-5F52-4DE4-A332-5EBB45DB2C48}" type="presOf" srcId="{37254769-E9D3-4B26-9470-EEA1B55B5C86}" destId="{FDEAC57B-12A7-444C-86F5-7D5AC4B27C6B}" srcOrd="0" destOrd="0" presId="urn:microsoft.com/office/officeart/2005/8/layout/radial4"/>
    <dgm:cxn modelId="{28442D6C-C78D-4E97-9CA2-7F7FA12882D2}" srcId="{9AE89A60-3A07-4964-B6E1-BBE916A78417}" destId="{48066E43-904C-47BA-A1F0-AA8110E5391B}" srcOrd="0" destOrd="0" parTransId="{B1AC122A-F3C9-4540-813E-68CE18A75056}" sibTransId="{33E6E1CD-3256-4AF6-B914-2E6F2951FD42}"/>
    <dgm:cxn modelId="{9E45CAC9-3E93-4A32-9055-0F47C13B3A16}" type="presOf" srcId="{83BBB9FE-7A09-46D2-BF96-248498ACA204}" destId="{6C4EC098-5C92-4CEB-A488-169DE390A38F}" srcOrd="0" destOrd="0" presId="urn:microsoft.com/office/officeart/2005/8/layout/radial4"/>
    <dgm:cxn modelId="{562028B5-F9BA-47FF-885A-2047F8E6CF4D}" type="presOf" srcId="{42F1BA49-AFBF-4096-ADFA-40ED1AE1D382}" destId="{938F567F-0D49-4726-9A57-FC1904CCE7B8}" srcOrd="0" destOrd="0" presId="urn:microsoft.com/office/officeart/2005/8/layout/radial4"/>
    <dgm:cxn modelId="{BB76DCE9-5591-4EE9-B5B0-8D6F194081C7}" srcId="{48066E43-904C-47BA-A1F0-AA8110E5391B}" destId="{63958564-DFA5-4E0A-AC89-641558F95C85}" srcOrd="3" destOrd="0" parTransId="{5983EFA3-1148-4E7D-9343-87F6CEEF3B29}" sibTransId="{5986C595-C863-429D-9D6E-41B592A44A3F}"/>
    <dgm:cxn modelId="{A69EE843-18DB-4B8F-85AA-22964F6E0429}" type="presOf" srcId="{48066E43-904C-47BA-A1F0-AA8110E5391B}" destId="{F34C6AE9-31D3-4579-BD5F-82D50230D31C}" srcOrd="0" destOrd="0" presId="urn:microsoft.com/office/officeart/2005/8/layout/radial4"/>
    <dgm:cxn modelId="{6D5952EC-EC00-44D9-9505-5F2211B922C5}" srcId="{48066E43-904C-47BA-A1F0-AA8110E5391B}" destId="{1C77642E-AE0B-4A54-9300-FAC4DBAFEC2B}" srcOrd="0" destOrd="0" parTransId="{F99B5191-E18C-4098-9EED-FC72CD2E79EC}" sibTransId="{3341280D-A9FA-4892-A871-85F4E8A731E2}"/>
    <dgm:cxn modelId="{3CED3B4A-55E4-45BB-A590-E44734FA861E}" type="presOf" srcId="{C3EB85BE-3ABE-4A74-936E-AFEDC836E3CC}" destId="{0C22F94A-9A6B-4201-A262-4C70E0E3D2F4}" srcOrd="0" destOrd="0" presId="urn:microsoft.com/office/officeart/2005/8/layout/radial4"/>
    <dgm:cxn modelId="{BD180FC3-FD7B-4B97-94D7-F258C68C526E}" type="presOf" srcId="{63958564-DFA5-4E0A-AC89-641558F95C85}" destId="{387925AB-7A8E-47CF-A40B-E384EBC6167E}" srcOrd="0" destOrd="0" presId="urn:microsoft.com/office/officeart/2005/8/layout/radial4"/>
    <dgm:cxn modelId="{58C20B22-4AAB-43F7-AF57-DF1618B1ABB1}" type="presOf" srcId="{5983EFA3-1148-4E7D-9343-87F6CEEF3B29}" destId="{BB0A9CCE-115B-4994-8787-0C382801861F}" srcOrd="0" destOrd="0" presId="urn:microsoft.com/office/officeart/2005/8/layout/radial4"/>
    <dgm:cxn modelId="{8213E3A9-A143-4711-A9B6-F77500DC06DE}" type="presOf" srcId="{1C77642E-AE0B-4A54-9300-FAC4DBAFEC2B}" destId="{04DA43E9-DFF5-4822-91CD-D443BBDC03E3}" srcOrd="0" destOrd="0" presId="urn:microsoft.com/office/officeart/2005/8/layout/radial4"/>
    <dgm:cxn modelId="{3558E2B2-8E63-4CBE-AF3D-BF137C718921}" srcId="{48066E43-904C-47BA-A1F0-AA8110E5391B}" destId="{42F1BA49-AFBF-4096-ADFA-40ED1AE1D382}" srcOrd="2" destOrd="0" parTransId="{37254769-E9D3-4B26-9470-EEA1B55B5C86}" sibTransId="{DA6EC0C7-D37E-4E3D-9444-E3B8B8515616}"/>
    <dgm:cxn modelId="{C1D1A301-0C8E-4EAA-9C7F-C75E43586413}" type="presOf" srcId="{9AE89A60-3A07-4964-B6E1-BBE916A78417}" destId="{AF4ED309-95C3-4257-825E-6E119CAFCBD8}" srcOrd="0" destOrd="0" presId="urn:microsoft.com/office/officeart/2005/8/layout/radial4"/>
    <dgm:cxn modelId="{49056D54-CA93-42DF-9304-5A6DE55F6501}" type="presParOf" srcId="{AF4ED309-95C3-4257-825E-6E119CAFCBD8}" destId="{F34C6AE9-31D3-4579-BD5F-82D50230D31C}" srcOrd="0" destOrd="0" presId="urn:microsoft.com/office/officeart/2005/8/layout/radial4"/>
    <dgm:cxn modelId="{AA55BB95-02E9-4DB5-A9E5-84D2DE98F9C5}" type="presParOf" srcId="{AF4ED309-95C3-4257-825E-6E119CAFCBD8}" destId="{21D1BF9F-1B69-46A7-8979-08FC96AF9001}" srcOrd="1" destOrd="0" presId="urn:microsoft.com/office/officeart/2005/8/layout/radial4"/>
    <dgm:cxn modelId="{E5148E76-7E48-43D1-AB46-EA96CB6F730C}" type="presParOf" srcId="{AF4ED309-95C3-4257-825E-6E119CAFCBD8}" destId="{04DA43E9-DFF5-4822-91CD-D443BBDC03E3}" srcOrd="2" destOrd="0" presId="urn:microsoft.com/office/officeart/2005/8/layout/radial4"/>
    <dgm:cxn modelId="{64080731-053E-45CC-BF7E-F5CBCDDCB06E}" type="presParOf" srcId="{AF4ED309-95C3-4257-825E-6E119CAFCBD8}" destId="{0C22F94A-9A6B-4201-A262-4C70E0E3D2F4}" srcOrd="3" destOrd="0" presId="urn:microsoft.com/office/officeart/2005/8/layout/radial4"/>
    <dgm:cxn modelId="{783FBD38-2F22-403D-9283-F5DDB6D6D2CA}" type="presParOf" srcId="{AF4ED309-95C3-4257-825E-6E119CAFCBD8}" destId="{6C4EC098-5C92-4CEB-A488-169DE390A38F}" srcOrd="4" destOrd="0" presId="urn:microsoft.com/office/officeart/2005/8/layout/radial4"/>
    <dgm:cxn modelId="{5AE0566B-94D2-4A43-BB23-1FE1D057A9B3}" type="presParOf" srcId="{AF4ED309-95C3-4257-825E-6E119CAFCBD8}" destId="{FDEAC57B-12A7-444C-86F5-7D5AC4B27C6B}" srcOrd="5" destOrd="0" presId="urn:microsoft.com/office/officeart/2005/8/layout/radial4"/>
    <dgm:cxn modelId="{598ACF56-79AE-45F8-AC70-57928384A0C7}" type="presParOf" srcId="{AF4ED309-95C3-4257-825E-6E119CAFCBD8}" destId="{938F567F-0D49-4726-9A57-FC1904CCE7B8}" srcOrd="6" destOrd="0" presId="urn:microsoft.com/office/officeart/2005/8/layout/radial4"/>
    <dgm:cxn modelId="{8C219547-B5A0-4B3D-A320-D8AA0B1589E0}" type="presParOf" srcId="{AF4ED309-95C3-4257-825E-6E119CAFCBD8}" destId="{BB0A9CCE-115B-4994-8787-0C382801861F}" srcOrd="7" destOrd="0" presId="urn:microsoft.com/office/officeart/2005/8/layout/radial4"/>
    <dgm:cxn modelId="{148FE915-EDB4-4997-88B4-FD1CABE1D2FE}" type="presParOf" srcId="{AF4ED309-95C3-4257-825E-6E119CAFCBD8}" destId="{387925AB-7A8E-47CF-A40B-E384EBC6167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E89A60-3A07-4964-B6E1-BBE916A78417}" type="doc">
      <dgm:prSet loTypeId="urn:microsoft.com/office/officeart/2005/8/layout/radial4" loCatId="relationship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48066E43-904C-47BA-A1F0-AA8110E5391B}">
      <dgm:prSet phldrT="[Testo]" cust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it-IT" sz="9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ENDOCINOLOGO / INTERNISTA</a:t>
          </a:r>
          <a:endParaRPr lang="it-IT" sz="9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AC122A-F3C9-4540-813E-68CE18A75056}" type="parTrans" cxnId="{28442D6C-C78D-4E97-9CA2-7F7FA12882D2}">
      <dgm:prSet/>
      <dgm:spPr/>
      <dgm:t>
        <a:bodyPr/>
        <a:lstStyle/>
        <a:p>
          <a:endParaRPr lang="it-IT"/>
        </a:p>
      </dgm:t>
    </dgm:pt>
    <dgm:pt modelId="{33E6E1CD-3256-4AF6-B914-2E6F2951FD42}" type="sibTrans" cxnId="{28442D6C-C78D-4E97-9CA2-7F7FA12882D2}">
      <dgm:prSet/>
      <dgm:spPr/>
      <dgm:t>
        <a:bodyPr/>
        <a:lstStyle/>
        <a:p>
          <a:endParaRPr lang="it-IT"/>
        </a:p>
      </dgm:t>
    </dgm:pt>
    <dgm:pt modelId="{1C77642E-AE0B-4A54-9300-FAC4DBAFEC2B}">
      <dgm:prSet phldrT="[Testo]" custT="1"/>
      <dgm:spPr/>
      <dgm:t>
        <a:bodyPr/>
        <a:lstStyle/>
        <a:p>
          <a:r>
            <a:rPr lang="it-IT" sz="12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TEAM</a:t>
          </a:r>
          <a:r>
            <a:rPr lang="it-IT" sz="3600" dirty="0"/>
            <a:t> </a:t>
          </a:r>
        </a:p>
      </dgm:t>
    </dgm:pt>
    <dgm:pt modelId="{F99B5191-E18C-4098-9EED-FC72CD2E79EC}" type="parTrans" cxnId="{6D5952EC-EC00-44D9-9505-5F2211B922C5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/>
        </a:p>
      </dgm:t>
    </dgm:pt>
    <dgm:pt modelId="{3341280D-A9FA-4892-A871-85F4E8A731E2}" type="sibTrans" cxnId="{6D5952EC-EC00-44D9-9505-5F2211B922C5}">
      <dgm:prSet/>
      <dgm:spPr/>
      <dgm:t>
        <a:bodyPr/>
        <a:lstStyle/>
        <a:p>
          <a:endParaRPr lang="it-IT"/>
        </a:p>
      </dgm:t>
    </dgm:pt>
    <dgm:pt modelId="{83BBB9FE-7A09-46D2-BF96-248498ACA204}">
      <dgm:prSet phldrT="[Testo]" custT="1"/>
      <dgm:spPr/>
      <dgm:t>
        <a:bodyPr/>
        <a:lstStyle/>
        <a:p>
          <a:r>
            <a:rPr lang="it-IT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SPECIALISTA</a:t>
          </a:r>
        </a:p>
        <a:p>
          <a:r>
            <a:rPr lang="it-IT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(TERRITORIO)</a:t>
          </a:r>
        </a:p>
      </dgm:t>
    </dgm:pt>
    <dgm:pt modelId="{C3EB85BE-3ABE-4A74-936E-AFEDC836E3CC}" type="parTrans" cxnId="{1ADAE0AF-EB1F-48D5-9D6B-1DD5300EAA85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/>
        </a:p>
      </dgm:t>
    </dgm:pt>
    <dgm:pt modelId="{A916B2E8-A0C5-4A62-ACC5-7D13A2F34F1D}" type="sibTrans" cxnId="{1ADAE0AF-EB1F-48D5-9D6B-1DD5300EAA85}">
      <dgm:prSet/>
      <dgm:spPr/>
      <dgm:t>
        <a:bodyPr/>
        <a:lstStyle/>
        <a:p>
          <a:endParaRPr lang="it-IT"/>
        </a:p>
      </dgm:t>
    </dgm:pt>
    <dgm:pt modelId="{42F1BA49-AFBF-4096-ADFA-40ED1AE1D382}">
      <dgm:prSet phldrT="[Testo]" custT="1"/>
      <dgm:spPr/>
      <dgm:t>
        <a:bodyPr/>
        <a:lstStyle/>
        <a:p>
          <a:r>
            <a:rPr lang="it-IT" sz="14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MMG</a:t>
          </a:r>
        </a:p>
      </dgm:t>
    </dgm:pt>
    <dgm:pt modelId="{37254769-E9D3-4B26-9470-EEA1B55B5C86}" type="parTrans" cxnId="{3558E2B2-8E63-4CBE-AF3D-BF137C718921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>
            <a:solidFill>
              <a:schemeClr val="accent6">
                <a:lumMod val="75000"/>
              </a:schemeClr>
            </a:solidFill>
          </a:endParaRPr>
        </a:p>
      </dgm:t>
    </dgm:pt>
    <dgm:pt modelId="{DA6EC0C7-D37E-4E3D-9444-E3B8B8515616}" type="sibTrans" cxnId="{3558E2B2-8E63-4CBE-AF3D-BF137C718921}">
      <dgm:prSet/>
      <dgm:spPr/>
      <dgm:t>
        <a:bodyPr/>
        <a:lstStyle/>
        <a:p>
          <a:endParaRPr lang="it-IT"/>
        </a:p>
      </dgm:t>
    </dgm:pt>
    <dgm:pt modelId="{63958564-DFA5-4E0A-AC89-641558F95C85}">
      <dgm:prSet custT="1"/>
      <dgm:spPr/>
      <dgm:t>
        <a:bodyPr/>
        <a:lstStyle/>
        <a:p>
          <a:r>
            <a:rPr lang="it-IT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PAZIENTE</a:t>
          </a:r>
        </a:p>
        <a:p>
          <a:r>
            <a:rPr lang="it-IT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(INTRAMOENIA)</a:t>
          </a:r>
        </a:p>
      </dgm:t>
    </dgm:pt>
    <dgm:pt modelId="{5983EFA3-1148-4E7D-9343-87F6CEEF3B29}" type="parTrans" cxnId="{BB76DCE9-5591-4EE9-B5B0-8D6F194081C7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/>
        </a:p>
      </dgm:t>
    </dgm:pt>
    <dgm:pt modelId="{5986C595-C863-429D-9D6E-41B592A44A3F}" type="sibTrans" cxnId="{BB76DCE9-5591-4EE9-B5B0-8D6F194081C7}">
      <dgm:prSet/>
      <dgm:spPr/>
      <dgm:t>
        <a:bodyPr/>
        <a:lstStyle/>
        <a:p>
          <a:endParaRPr lang="it-IT"/>
        </a:p>
      </dgm:t>
    </dgm:pt>
    <dgm:pt modelId="{AF4ED309-95C3-4257-825E-6E119CAFCBD8}" type="pres">
      <dgm:prSet presAssocID="{9AE89A60-3A07-4964-B6E1-BBE916A784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34C6AE9-31D3-4579-BD5F-82D50230D31C}" type="pres">
      <dgm:prSet presAssocID="{48066E43-904C-47BA-A1F0-AA8110E5391B}" presName="centerShape" presStyleLbl="node0" presStyleIdx="0" presStyleCnt="1"/>
      <dgm:spPr/>
      <dgm:t>
        <a:bodyPr/>
        <a:lstStyle/>
        <a:p>
          <a:endParaRPr lang="it-IT"/>
        </a:p>
      </dgm:t>
    </dgm:pt>
    <dgm:pt modelId="{21D1BF9F-1B69-46A7-8979-08FC96AF9001}" type="pres">
      <dgm:prSet presAssocID="{F99B5191-E18C-4098-9EED-FC72CD2E79EC}" presName="parTrans" presStyleLbl="bgSibTrans2D1" presStyleIdx="0" presStyleCnt="4"/>
      <dgm:spPr/>
      <dgm:t>
        <a:bodyPr/>
        <a:lstStyle/>
        <a:p>
          <a:endParaRPr lang="it-IT"/>
        </a:p>
      </dgm:t>
    </dgm:pt>
    <dgm:pt modelId="{04DA43E9-DFF5-4822-91CD-D443BBDC03E3}" type="pres">
      <dgm:prSet presAssocID="{1C77642E-AE0B-4A54-9300-FAC4DBAFEC2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22F94A-9A6B-4201-A262-4C70E0E3D2F4}" type="pres">
      <dgm:prSet presAssocID="{C3EB85BE-3ABE-4A74-936E-AFEDC836E3CC}" presName="parTrans" presStyleLbl="bgSibTrans2D1" presStyleIdx="1" presStyleCnt="4"/>
      <dgm:spPr/>
      <dgm:t>
        <a:bodyPr/>
        <a:lstStyle/>
        <a:p>
          <a:endParaRPr lang="it-IT"/>
        </a:p>
      </dgm:t>
    </dgm:pt>
    <dgm:pt modelId="{6C4EC098-5C92-4CEB-A488-169DE390A38F}" type="pres">
      <dgm:prSet presAssocID="{83BBB9FE-7A09-46D2-BF96-248498ACA2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EAC57B-12A7-444C-86F5-7D5AC4B27C6B}" type="pres">
      <dgm:prSet presAssocID="{37254769-E9D3-4B26-9470-EEA1B55B5C86}" presName="parTrans" presStyleLbl="bgSibTrans2D1" presStyleIdx="2" presStyleCnt="4"/>
      <dgm:spPr/>
      <dgm:t>
        <a:bodyPr/>
        <a:lstStyle/>
        <a:p>
          <a:endParaRPr lang="it-IT"/>
        </a:p>
      </dgm:t>
    </dgm:pt>
    <dgm:pt modelId="{938F567F-0D49-4726-9A57-FC1904CCE7B8}" type="pres">
      <dgm:prSet presAssocID="{42F1BA49-AFBF-4096-ADFA-40ED1AE1D3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0A9CCE-115B-4994-8787-0C382801861F}" type="pres">
      <dgm:prSet presAssocID="{5983EFA3-1148-4E7D-9343-87F6CEEF3B29}" presName="parTrans" presStyleLbl="bgSibTrans2D1" presStyleIdx="3" presStyleCnt="4"/>
      <dgm:spPr/>
      <dgm:t>
        <a:bodyPr/>
        <a:lstStyle/>
        <a:p>
          <a:endParaRPr lang="it-IT"/>
        </a:p>
      </dgm:t>
    </dgm:pt>
    <dgm:pt modelId="{387925AB-7A8E-47CF-A40B-E384EBC6167E}" type="pres">
      <dgm:prSet presAssocID="{63958564-DFA5-4E0A-AC89-641558F95C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ADAE0AF-EB1F-48D5-9D6B-1DD5300EAA85}" srcId="{48066E43-904C-47BA-A1F0-AA8110E5391B}" destId="{83BBB9FE-7A09-46D2-BF96-248498ACA204}" srcOrd="1" destOrd="0" parTransId="{C3EB85BE-3ABE-4A74-936E-AFEDC836E3CC}" sibTransId="{A916B2E8-A0C5-4A62-ACC5-7D13A2F34F1D}"/>
    <dgm:cxn modelId="{D590B6FD-2578-4EDB-8C92-7D3BCE1C0019}" type="presOf" srcId="{F99B5191-E18C-4098-9EED-FC72CD2E79EC}" destId="{21D1BF9F-1B69-46A7-8979-08FC96AF9001}" srcOrd="0" destOrd="0" presId="urn:microsoft.com/office/officeart/2005/8/layout/radial4"/>
    <dgm:cxn modelId="{62E4A3FD-5F52-4DE4-A332-5EBB45DB2C48}" type="presOf" srcId="{37254769-E9D3-4B26-9470-EEA1B55B5C86}" destId="{FDEAC57B-12A7-444C-86F5-7D5AC4B27C6B}" srcOrd="0" destOrd="0" presId="urn:microsoft.com/office/officeart/2005/8/layout/radial4"/>
    <dgm:cxn modelId="{28442D6C-C78D-4E97-9CA2-7F7FA12882D2}" srcId="{9AE89A60-3A07-4964-B6E1-BBE916A78417}" destId="{48066E43-904C-47BA-A1F0-AA8110E5391B}" srcOrd="0" destOrd="0" parTransId="{B1AC122A-F3C9-4540-813E-68CE18A75056}" sibTransId="{33E6E1CD-3256-4AF6-B914-2E6F2951FD42}"/>
    <dgm:cxn modelId="{9E45CAC9-3E93-4A32-9055-0F47C13B3A16}" type="presOf" srcId="{83BBB9FE-7A09-46D2-BF96-248498ACA204}" destId="{6C4EC098-5C92-4CEB-A488-169DE390A38F}" srcOrd="0" destOrd="0" presId="urn:microsoft.com/office/officeart/2005/8/layout/radial4"/>
    <dgm:cxn modelId="{562028B5-F9BA-47FF-885A-2047F8E6CF4D}" type="presOf" srcId="{42F1BA49-AFBF-4096-ADFA-40ED1AE1D382}" destId="{938F567F-0D49-4726-9A57-FC1904CCE7B8}" srcOrd="0" destOrd="0" presId="urn:microsoft.com/office/officeart/2005/8/layout/radial4"/>
    <dgm:cxn modelId="{BB76DCE9-5591-4EE9-B5B0-8D6F194081C7}" srcId="{48066E43-904C-47BA-A1F0-AA8110E5391B}" destId="{63958564-DFA5-4E0A-AC89-641558F95C85}" srcOrd="3" destOrd="0" parTransId="{5983EFA3-1148-4E7D-9343-87F6CEEF3B29}" sibTransId="{5986C595-C863-429D-9D6E-41B592A44A3F}"/>
    <dgm:cxn modelId="{A69EE843-18DB-4B8F-85AA-22964F6E0429}" type="presOf" srcId="{48066E43-904C-47BA-A1F0-AA8110E5391B}" destId="{F34C6AE9-31D3-4579-BD5F-82D50230D31C}" srcOrd="0" destOrd="0" presId="urn:microsoft.com/office/officeart/2005/8/layout/radial4"/>
    <dgm:cxn modelId="{6D5952EC-EC00-44D9-9505-5F2211B922C5}" srcId="{48066E43-904C-47BA-A1F0-AA8110E5391B}" destId="{1C77642E-AE0B-4A54-9300-FAC4DBAFEC2B}" srcOrd="0" destOrd="0" parTransId="{F99B5191-E18C-4098-9EED-FC72CD2E79EC}" sibTransId="{3341280D-A9FA-4892-A871-85F4E8A731E2}"/>
    <dgm:cxn modelId="{3CED3B4A-55E4-45BB-A590-E44734FA861E}" type="presOf" srcId="{C3EB85BE-3ABE-4A74-936E-AFEDC836E3CC}" destId="{0C22F94A-9A6B-4201-A262-4C70E0E3D2F4}" srcOrd="0" destOrd="0" presId="urn:microsoft.com/office/officeart/2005/8/layout/radial4"/>
    <dgm:cxn modelId="{BD180FC3-FD7B-4B97-94D7-F258C68C526E}" type="presOf" srcId="{63958564-DFA5-4E0A-AC89-641558F95C85}" destId="{387925AB-7A8E-47CF-A40B-E384EBC6167E}" srcOrd="0" destOrd="0" presId="urn:microsoft.com/office/officeart/2005/8/layout/radial4"/>
    <dgm:cxn modelId="{58C20B22-4AAB-43F7-AF57-DF1618B1ABB1}" type="presOf" srcId="{5983EFA3-1148-4E7D-9343-87F6CEEF3B29}" destId="{BB0A9CCE-115B-4994-8787-0C382801861F}" srcOrd="0" destOrd="0" presId="urn:microsoft.com/office/officeart/2005/8/layout/radial4"/>
    <dgm:cxn modelId="{8213E3A9-A143-4711-A9B6-F77500DC06DE}" type="presOf" srcId="{1C77642E-AE0B-4A54-9300-FAC4DBAFEC2B}" destId="{04DA43E9-DFF5-4822-91CD-D443BBDC03E3}" srcOrd="0" destOrd="0" presId="urn:microsoft.com/office/officeart/2005/8/layout/radial4"/>
    <dgm:cxn modelId="{3558E2B2-8E63-4CBE-AF3D-BF137C718921}" srcId="{48066E43-904C-47BA-A1F0-AA8110E5391B}" destId="{42F1BA49-AFBF-4096-ADFA-40ED1AE1D382}" srcOrd="2" destOrd="0" parTransId="{37254769-E9D3-4B26-9470-EEA1B55B5C86}" sibTransId="{DA6EC0C7-D37E-4E3D-9444-E3B8B8515616}"/>
    <dgm:cxn modelId="{C1D1A301-0C8E-4EAA-9C7F-C75E43586413}" type="presOf" srcId="{9AE89A60-3A07-4964-B6E1-BBE916A78417}" destId="{AF4ED309-95C3-4257-825E-6E119CAFCBD8}" srcOrd="0" destOrd="0" presId="urn:microsoft.com/office/officeart/2005/8/layout/radial4"/>
    <dgm:cxn modelId="{49056D54-CA93-42DF-9304-5A6DE55F6501}" type="presParOf" srcId="{AF4ED309-95C3-4257-825E-6E119CAFCBD8}" destId="{F34C6AE9-31D3-4579-BD5F-82D50230D31C}" srcOrd="0" destOrd="0" presId="urn:microsoft.com/office/officeart/2005/8/layout/radial4"/>
    <dgm:cxn modelId="{AA55BB95-02E9-4DB5-A9E5-84D2DE98F9C5}" type="presParOf" srcId="{AF4ED309-95C3-4257-825E-6E119CAFCBD8}" destId="{21D1BF9F-1B69-46A7-8979-08FC96AF9001}" srcOrd="1" destOrd="0" presId="urn:microsoft.com/office/officeart/2005/8/layout/radial4"/>
    <dgm:cxn modelId="{E5148E76-7E48-43D1-AB46-EA96CB6F730C}" type="presParOf" srcId="{AF4ED309-95C3-4257-825E-6E119CAFCBD8}" destId="{04DA43E9-DFF5-4822-91CD-D443BBDC03E3}" srcOrd="2" destOrd="0" presId="urn:microsoft.com/office/officeart/2005/8/layout/radial4"/>
    <dgm:cxn modelId="{64080731-053E-45CC-BF7E-F5CBCDDCB06E}" type="presParOf" srcId="{AF4ED309-95C3-4257-825E-6E119CAFCBD8}" destId="{0C22F94A-9A6B-4201-A262-4C70E0E3D2F4}" srcOrd="3" destOrd="0" presId="urn:microsoft.com/office/officeart/2005/8/layout/radial4"/>
    <dgm:cxn modelId="{783FBD38-2F22-403D-9283-F5DDB6D6D2CA}" type="presParOf" srcId="{AF4ED309-95C3-4257-825E-6E119CAFCBD8}" destId="{6C4EC098-5C92-4CEB-A488-169DE390A38F}" srcOrd="4" destOrd="0" presId="urn:microsoft.com/office/officeart/2005/8/layout/radial4"/>
    <dgm:cxn modelId="{5AE0566B-94D2-4A43-BB23-1FE1D057A9B3}" type="presParOf" srcId="{AF4ED309-95C3-4257-825E-6E119CAFCBD8}" destId="{FDEAC57B-12A7-444C-86F5-7D5AC4B27C6B}" srcOrd="5" destOrd="0" presId="urn:microsoft.com/office/officeart/2005/8/layout/radial4"/>
    <dgm:cxn modelId="{598ACF56-79AE-45F8-AC70-57928384A0C7}" type="presParOf" srcId="{AF4ED309-95C3-4257-825E-6E119CAFCBD8}" destId="{938F567F-0D49-4726-9A57-FC1904CCE7B8}" srcOrd="6" destOrd="0" presId="urn:microsoft.com/office/officeart/2005/8/layout/radial4"/>
    <dgm:cxn modelId="{8C219547-B5A0-4B3D-A320-D8AA0B1589E0}" type="presParOf" srcId="{AF4ED309-95C3-4257-825E-6E119CAFCBD8}" destId="{BB0A9CCE-115B-4994-8787-0C382801861F}" srcOrd="7" destOrd="0" presId="urn:microsoft.com/office/officeart/2005/8/layout/radial4"/>
    <dgm:cxn modelId="{148FE915-EDB4-4997-88B4-FD1CABE1D2FE}" type="presParOf" srcId="{AF4ED309-95C3-4257-825E-6E119CAFCBD8}" destId="{387925AB-7A8E-47CF-A40B-E384EBC6167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E89A60-3A07-4964-B6E1-BBE916A78417}" type="doc">
      <dgm:prSet loTypeId="urn:microsoft.com/office/officeart/2005/8/layout/radial4" loCatId="relationship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48066E43-904C-47BA-A1F0-AA8110E5391B}">
      <dgm:prSet phldrT="[Testo]" cust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it-IT" sz="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DIETISTA</a:t>
          </a:r>
        </a:p>
        <a:p>
          <a:r>
            <a:rPr lang="it-IT" sz="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</a:p>
        <a:p>
          <a:r>
            <a:rPr lang="it-IT" sz="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NUTRIZIONISTA</a:t>
          </a:r>
          <a:endParaRPr lang="it-IT" sz="8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AC122A-F3C9-4540-813E-68CE18A75056}" type="parTrans" cxnId="{28442D6C-C78D-4E97-9CA2-7F7FA12882D2}">
      <dgm:prSet/>
      <dgm:spPr/>
      <dgm:t>
        <a:bodyPr/>
        <a:lstStyle/>
        <a:p>
          <a:endParaRPr lang="it-IT"/>
        </a:p>
      </dgm:t>
    </dgm:pt>
    <dgm:pt modelId="{33E6E1CD-3256-4AF6-B914-2E6F2951FD42}" type="sibTrans" cxnId="{28442D6C-C78D-4E97-9CA2-7F7FA12882D2}">
      <dgm:prSet/>
      <dgm:spPr/>
      <dgm:t>
        <a:bodyPr/>
        <a:lstStyle/>
        <a:p>
          <a:endParaRPr lang="it-IT"/>
        </a:p>
      </dgm:t>
    </dgm:pt>
    <dgm:pt modelId="{1C77642E-AE0B-4A54-9300-FAC4DBAFEC2B}">
      <dgm:prSet phldrT="[Testo]" custT="1"/>
      <dgm:spPr/>
      <dgm:t>
        <a:bodyPr/>
        <a:lstStyle/>
        <a:p>
          <a:r>
            <a:rPr lang="it-IT" sz="12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TEAM</a:t>
          </a:r>
          <a:r>
            <a:rPr lang="it-IT" sz="3600" dirty="0"/>
            <a:t> </a:t>
          </a:r>
        </a:p>
      </dgm:t>
    </dgm:pt>
    <dgm:pt modelId="{F99B5191-E18C-4098-9EED-FC72CD2E79EC}" type="parTrans" cxnId="{6D5952EC-EC00-44D9-9505-5F2211B922C5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/>
        </a:p>
      </dgm:t>
    </dgm:pt>
    <dgm:pt modelId="{3341280D-A9FA-4892-A871-85F4E8A731E2}" type="sibTrans" cxnId="{6D5952EC-EC00-44D9-9505-5F2211B922C5}">
      <dgm:prSet/>
      <dgm:spPr/>
      <dgm:t>
        <a:bodyPr/>
        <a:lstStyle/>
        <a:p>
          <a:endParaRPr lang="it-IT"/>
        </a:p>
      </dgm:t>
    </dgm:pt>
    <dgm:pt modelId="{83BBB9FE-7A09-46D2-BF96-248498ACA204}">
      <dgm:prSet phldrT="[Testo]" custT="1"/>
      <dgm:spPr/>
      <dgm:t>
        <a:bodyPr/>
        <a:lstStyle/>
        <a:p>
          <a:r>
            <a:rPr lang="it-IT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SPECIALISTA</a:t>
          </a:r>
        </a:p>
        <a:p>
          <a:r>
            <a:rPr lang="it-IT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(TERRITORIO)</a:t>
          </a:r>
        </a:p>
      </dgm:t>
    </dgm:pt>
    <dgm:pt modelId="{C3EB85BE-3ABE-4A74-936E-AFEDC836E3CC}" type="parTrans" cxnId="{1ADAE0AF-EB1F-48D5-9D6B-1DD5300EAA85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/>
        </a:p>
      </dgm:t>
    </dgm:pt>
    <dgm:pt modelId="{A916B2E8-A0C5-4A62-ACC5-7D13A2F34F1D}" type="sibTrans" cxnId="{1ADAE0AF-EB1F-48D5-9D6B-1DD5300EAA85}">
      <dgm:prSet/>
      <dgm:spPr/>
      <dgm:t>
        <a:bodyPr/>
        <a:lstStyle/>
        <a:p>
          <a:endParaRPr lang="it-IT"/>
        </a:p>
      </dgm:t>
    </dgm:pt>
    <dgm:pt modelId="{42F1BA49-AFBF-4096-ADFA-40ED1AE1D382}">
      <dgm:prSet phldrT="[Testo]" custT="1"/>
      <dgm:spPr/>
      <dgm:t>
        <a:bodyPr/>
        <a:lstStyle/>
        <a:p>
          <a:r>
            <a:rPr lang="it-IT" sz="14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MMG</a:t>
          </a:r>
        </a:p>
      </dgm:t>
    </dgm:pt>
    <dgm:pt modelId="{37254769-E9D3-4B26-9470-EEA1B55B5C86}" type="parTrans" cxnId="{3558E2B2-8E63-4CBE-AF3D-BF137C718921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>
            <a:solidFill>
              <a:schemeClr val="accent6">
                <a:lumMod val="75000"/>
              </a:schemeClr>
            </a:solidFill>
          </a:endParaRPr>
        </a:p>
      </dgm:t>
    </dgm:pt>
    <dgm:pt modelId="{DA6EC0C7-D37E-4E3D-9444-E3B8B8515616}" type="sibTrans" cxnId="{3558E2B2-8E63-4CBE-AF3D-BF137C718921}">
      <dgm:prSet/>
      <dgm:spPr/>
      <dgm:t>
        <a:bodyPr/>
        <a:lstStyle/>
        <a:p>
          <a:endParaRPr lang="it-IT"/>
        </a:p>
      </dgm:t>
    </dgm:pt>
    <dgm:pt modelId="{63958564-DFA5-4E0A-AC89-641558F95C85}">
      <dgm:prSet custT="1"/>
      <dgm:spPr/>
      <dgm:t>
        <a:bodyPr/>
        <a:lstStyle/>
        <a:p>
          <a:r>
            <a:rPr lang="it-IT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PAZIENTE</a:t>
          </a:r>
        </a:p>
        <a:p>
          <a:r>
            <a:rPr lang="it-IT" sz="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(INTRAMOENIA)</a:t>
          </a:r>
        </a:p>
      </dgm:t>
    </dgm:pt>
    <dgm:pt modelId="{5983EFA3-1148-4E7D-9343-87F6CEEF3B29}" type="parTrans" cxnId="{BB76DCE9-5591-4EE9-B5B0-8D6F194081C7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it-IT"/>
        </a:p>
      </dgm:t>
    </dgm:pt>
    <dgm:pt modelId="{5986C595-C863-429D-9D6E-41B592A44A3F}" type="sibTrans" cxnId="{BB76DCE9-5591-4EE9-B5B0-8D6F194081C7}">
      <dgm:prSet/>
      <dgm:spPr/>
      <dgm:t>
        <a:bodyPr/>
        <a:lstStyle/>
        <a:p>
          <a:endParaRPr lang="it-IT"/>
        </a:p>
      </dgm:t>
    </dgm:pt>
    <dgm:pt modelId="{AF4ED309-95C3-4257-825E-6E119CAFCBD8}" type="pres">
      <dgm:prSet presAssocID="{9AE89A60-3A07-4964-B6E1-BBE916A784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34C6AE9-31D3-4579-BD5F-82D50230D31C}" type="pres">
      <dgm:prSet presAssocID="{48066E43-904C-47BA-A1F0-AA8110E5391B}" presName="centerShape" presStyleLbl="node0" presStyleIdx="0" presStyleCnt="1"/>
      <dgm:spPr/>
      <dgm:t>
        <a:bodyPr/>
        <a:lstStyle/>
        <a:p>
          <a:endParaRPr lang="it-IT"/>
        </a:p>
      </dgm:t>
    </dgm:pt>
    <dgm:pt modelId="{21D1BF9F-1B69-46A7-8979-08FC96AF9001}" type="pres">
      <dgm:prSet presAssocID="{F99B5191-E18C-4098-9EED-FC72CD2E79EC}" presName="parTrans" presStyleLbl="bgSibTrans2D1" presStyleIdx="0" presStyleCnt="4"/>
      <dgm:spPr/>
      <dgm:t>
        <a:bodyPr/>
        <a:lstStyle/>
        <a:p>
          <a:endParaRPr lang="it-IT"/>
        </a:p>
      </dgm:t>
    </dgm:pt>
    <dgm:pt modelId="{04DA43E9-DFF5-4822-91CD-D443BBDC03E3}" type="pres">
      <dgm:prSet presAssocID="{1C77642E-AE0B-4A54-9300-FAC4DBAFEC2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22F94A-9A6B-4201-A262-4C70E0E3D2F4}" type="pres">
      <dgm:prSet presAssocID="{C3EB85BE-3ABE-4A74-936E-AFEDC836E3CC}" presName="parTrans" presStyleLbl="bgSibTrans2D1" presStyleIdx="1" presStyleCnt="4"/>
      <dgm:spPr/>
      <dgm:t>
        <a:bodyPr/>
        <a:lstStyle/>
        <a:p>
          <a:endParaRPr lang="it-IT"/>
        </a:p>
      </dgm:t>
    </dgm:pt>
    <dgm:pt modelId="{6C4EC098-5C92-4CEB-A488-169DE390A38F}" type="pres">
      <dgm:prSet presAssocID="{83BBB9FE-7A09-46D2-BF96-248498ACA2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EAC57B-12A7-444C-86F5-7D5AC4B27C6B}" type="pres">
      <dgm:prSet presAssocID="{37254769-E9D3-4B26-9470-EEA1B55B5C86}" presName="parTrans" presStyleLbl="bgSibTrans2D1" presStyleIdx="2" presStyleCnt="4"/>
      <dgm:spPr/>
      <dgm:t>
        <a:bodyPr/>
        <a:lstStyle/>
        <a:p>
          <a:endParaRPr lang="it-IT"/>
        </a:p>
      </dgm:t>
    </dgm:pt>
    <dgm:pt modelId="{938F567F-0D49-4726-9A57-FC1904CCE7B8}" type="pres">
      <dgm:prSet presAssocID="{42F1BA49-AFBF-4096-ADFA-40ED1AE1D3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0A9CCE-115B-4994-8787-0C382801861F}" type="pres">
      <dgm:prSet presAssocID="{5983EFA3-1148-4E7D-9343-87F6CEEF3B29}" presName="parTrans" presStyleLbl="bgSibTrans2D1" presStyleIdx="3" presStyleCnt="4"/>
      <dgm:spPr/>
      <dgm:t>
        <a:bodyPr/>
        <a:lstStyle/>
        <a:p>
          <a:endParaRPr lang="it-IT"/>
        </a:p>
      </dgm:t>
    </dgm:pt>
    <dgm:pt modelId="{387925AB-7A8E-47CF-A40B-E384EBC6167E}" type="pres">
      <dgm:prSet presAssocID="{63958564-DFA5-4E0A-AC89-641558F95C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ADAE0AF-EB1F-48D5-9D6B-1DD5300EAA85}" srcId="{48066E43-904C-47BA-A1F0-AA8110E5391B}" destId="{83BBB9FE-7A09-46D2-BF96-248498ACA204}" srcOrd="1" destOrd="0" parTransId="{C3EB85BE-3ABE-4A74-936E-AFEDC836E3CC}" sibTransId="{A916B2E8-A0C5-4A62-ACC5-7D13A2F34F1D}"/>
    <dgm:cxn modelId="{D590B6FD-2578-4EDB-8C92-7D3BCE1C0019}" type="presOf" srcId="{F99B5191-E18C-4098-9EED-FC72CD2E79EC}" destId="{21D1BF9F-1B69-46A7-8979-08FC96AF9001}" srcOrd="0" destOrd="0" presId="urn:microsoft.com/office/officeart/2005/8/layout/radial4"/>
    <dgm:cxn modelId="{62E4A3FD-5F52-4DE4-A332-5EBB45DB2C48}" type="presOf" srcId="{37254769-E9D3-4B26-9470-EEA1B55B5C86}" destId="{FDEAC57B-12A7-444C-86F5-7D5AC4B27C6B}" srcOrd="0" destOrd="0" presId="urn:microsoft.com/office/officeart/2005/8/layout/radial4"/>
    <dgm:cxn modelId="{28442D6C-C78D-4E97-9CA2-7F7FA12882D2}" srcId="{9AE89A60-3A07-4964-B6E1-BBE916A78417}" destId="{48066E43-904C-47BA-A1F0-AA8110E5391B}" srcOrd="0" destOrd="0" parTransId="{B1AC122A-F3C9-4540-813E-68CE18A75056}" sibTransId="{33E6E1CD-3256-4AF6-B914-2E6F2951FD42}"/>
    <dgm:cxn modelId="{9E45CAC9-3E93-4A32-9055-0F47C13B3A16}" type="presOf" srcId="{83BBB9FE-7A09-46D2-BF96-248498ACA204}" destId="{6C4EC098-5C92-4CEB-A488-169DE390A38F}" srcOrd="0" destOrd="0" presId="urn:microsoft.com/office/officeart/2005/8/layout/radial4"/>
    <dgm:cxn modelId="{562028B5-F9BA-47FF-885A-2047F8E6CF4D}" type="presOf" srcId="{42F1BA49-AFBF-4096-ADFA-40ED1AE1D382}" destId="{938F567F-0D49-4726-9A57-FC1904CCE7B8}" srcOrd="0" destOrd="0" presId="urn:microsoft.com/office/officeart/2005/8/layout/radial4"/>
    <dgm:cxn modelId="{BB76DCE9-5591-4EE9-B5B0-8D6F194081C7}" srcId="{48066E43-904C-47BA-A1F0-AA8110E5391B}" destId="{63958564-DFA5-4E0A-AC89-641558F95C85}" srcOrd="3" destOrd="0" parTransId="{5983EFA3-1148-4E7D-9343-87F6CEEF3B29}" sibTransId="{5986C595-C863-429D-9D6E-41B592A44A3F}"/>
    <dgm:cxn modelId="{A69EE843-18DB-4B8F-85AA-22964F6E0429}" type="presOf" srcId="{48066E43-904C-47BA-A1F0-AA8110E5391B}" destId="{F34C6AE9-31D3-4579-BD5F-82D50230D31C}" srcOrd="0" destOrd="0" presId="urn:microsoft.com/office/officeart/2005/8/layout/radial4"/>
    <dgm:cxn modelId="{6D5952EC-EC00-44D9-9505-5F2211B922C5}" srcId="{48066E43-904C-47BA-A1F0-AA8110E5391B}" destId="{1C77642E-AE0B-4A54-9300-FAC4DBAFEC2B}" srcOrd="0" destOrd="0" parTransId="{F99B5191-E18C-4098-9EED-FC72CD2E79EC}" sibTransId="{3341280D-A9FA-4892-A871-85F4E8A731E2}"/>
    <dgm:cxn modelId="{3CED3B4A-55E4-45BB-A590-E44734FA861E}" type="presOf" srcId="{C3EB85BE-3ABE-4A74-936E-AFEDC836E3CC}" destId="{0C22F94A-9A6B-4201-A262-4C70E0E3D2F4}" srcOrd="0" destOrd="0" presId="urn:microsoft.com/office/officeart/2005/8/layout/radial4"/>
    <dgm:cxn modelId="{BD180FC3-FD7B-4B97-94D7-F258C68C526E}" type="presOf" srcId="{63958564-DFA5-4E0A-AC89-641558F95C85}" destId="{387925AB-7A8E-47CF-A40B-E384EBC6167E}" srcOrd="0" destOrd="0" presId="urn:microsoft.com/office/officeart/2005/8/layout/radial4"/>
    <dgm:cxn modelId="{58C20B22-4AAB-43F7-AF57-DF1618B1ABB1}" type="presOf" srcId="{5983EFA3-1148-4E7D-9343-87F6CEEF3B29}" destId="{BB0A9CCE-115B-4994-8787-0C382801861F}" srcOrd="0" destOrd="0" presId="urn:microsoft.com/office/officeart/2005/8/layout/radial4"/>
    <dgm:cxn modelId="{8213E3A9-A143-4711-A9B6-F77500DC06DE}" type="presOf" srcId="{1C77642E-AE0B-4A54-9300-FAC4DBAFEC2B}" destId="{04DA43E9-DFF5-4822-91CD-D443BBDC03E3}" srcOrd="0" destOrd="0" presId="urn:microsoft.com/office/officeart/2005/8/layout/radial4"/>
    <dgm:cxn modelId="{3558E2B2-8E63-4CBE-AF3D-BF137C718921}" srcId="{48066E43-904C-47BA-A1F0-AA8110E5391B}" destId="{42F1BA49-AFBF-4096-ADFA-40ED1AE1D382}" srcOrd="2" destOrd="0" parTransId="{37254769-E9D3-4B26-9470-EEA1B55B5C86}" sibTransId="{DA6EC0C7-D37E-4E3D-9444-E3B8B8515616}"/>
    <dgm:cxn modelId="{C1D1A301-0C8E-4EAA-9C7F-C75E43586413}" type="presOf" srcId="{9AE89A60-3A07-4964-B6E1-BBE916A78417}" destId="{AF4ED309-95C3-4257-825E-6E119CAFCBD8}" srcOrd="0" destOrd="0" presId="urn:microsoft.com/office/officeart/2005/8/layout/radial4"/>
    <dgm:cxn modelId="{49056D54-CA93-42DF-9304-5A6DE55F6501}" type="presParOf" srcId="{AF4ED309-95C3-4257-825E-6E119CAFCBD8}" destId="{F34C6AE9-31D3-4579-BD5F-82D50230D31C}" srcOrd="0" destOrd="0" presId="urn:microsoft.com/office/officeart/2005/8/layout/radial4"/>
    <dgm:cxn modelId="{AA55BB95-02E9-4DB5-A9E5-84D2DE98F9C5}" type="presParOf" srcId="{AF4ED309-95C3-4257-825E-6E119CAFCBD8}" destId="{21D1BF9F-1B69-46A7-8979-08FC96AF9001}" srcOrd="1" destOrd="0" presId="urn:microsoft.com/office/officeart/2005/8/layout/radial4"/>
    <dgm:cxn modelId="{E5148E76-7E48-43D1-AB46-EA96CB6F730C}" type="presParOf" srcId="{AF4ED309-95C3-4257-825E-6E119CAFCBD8}" destId="{04DA43E9-DFF5-4822-91CD-D443BBDC03E3}" srcOrd="2" destOrd="0" presId="urn:microsoft.com/office/officeart/2005/8/layout/radial4"/>
    <dgm:cxn modelId="{64080731-053E-45CC-BF7E-F5CBCDDCB06E}" type="presParOf" srcId="{AF4ED309-95C3-4257-825E-6E119CAFCBD8}" destId="{0C22F94A-9A6B-4201-A262-4C70E0E3D2F4}" srcOrd="3" destOrd="0" presId="urn:microsoft.com/office/officeart/2005/8/layout/radial4"/>
    <dgm:cxn modelId="{783FBD38-2F22-403D-9283-F5DDB6D6D2CA}" type="presParOf" srcId="{AF4ED309-95C3-4257-825E-6E119CAFCBD8}" destId="{6C4EC098-5C92-4CEB-A488-169DE390A38F}" srcOrd="4" destOrd="0" presId="urn:microsoft.com/office/officeart/2005/8/layout/radial4"/>
    <dgm:cxn modelId="{5AE0566B-94D2-4A43-BB23-1FE1D057A9B3}" type="presParOf" srcId="{AF4ED309-95C3-4257-825E-6E119CAFCBD8}" destId="{FDEAC57B-12A7-444C-86F5-7D5AC4B27C6B}" srcOrd="5" destOrd="0" presId="urn:microsoft.com/office/officeart/2005/8/layout/radial4"/>
    <dgm:cxn modelId="{598ACF56-79AE-45F8-AC70-57928384A0C7}" type="presParOf" srcId="{AF4ED309-95C3-4257-825E-6E119CAFCBD8}" destId="{938F567F-0D49-4726-9A57-FC1904CCE7B8}" srcOrd="6" destOrd="0" presId="urn:microsoft.com/office/officeart/2005/8/layout/radial4"/>
    <dgm:cxn modelId="{8C219547-B5A0-4B3D-A320-D8AA0B1589E0}" type="presParOf" srcId="{AF4ED309-95C3-4257-825E-6E119CAFCBD8}" destId="{BB0A9CCE-115B-4994-8787-0C382801861F}" srcOrd="7" destOrd="0" presId="urn:microsoft.com/office/officeart/2005/8/layout/radial4"/>
    <dgm:cxn modelId="{148FE915-EDB4-4997-88B4-FD1CABE1D2FE}" type="presParOf" srcId="{AF4ED309-95C3-4257-825E-6E119CAFCBD8}" destId="{387925AB-7A8E-47CF-A40B-E384EBC6167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89644-4370-4E30-B2D8-F55808E96C0B}">
      <dsp:nvSpPr>
        <dsp:cNvPr id="0" name=""/>
        <dsp:cNvSpPr/>
      </dsp:nvSpPr>
      <dsp:spPr>
        <a:xfrm>
          <a:off x="6518833" y="2307085"/>
          <a:ext cx="535367" cy="25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14"/>
              </a:lnTo>
              <a:lnTo>
                <a:pt x="412603" y="133814"/>
              </a:lnTo>
              <a:lnTo>
                <a:pt x="412603" y="196361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FDF0E-9BB7-4647-9872-2AE7CF52AAD1}">
      <dsp:nvSpPr>
        <dsp:cNvPr id="0" name=""/>
        <dsp:cNvSpPr/>
      </dsp:nvSpPr>
      <dsp:spPr>
        <a:xfrm>
          <a:off x="5983466" y="2307085"/>
          <a:ext cx="535367" cy="254786"/>
        </a:xfrm>
        <a:custGeom>
          <a:avLst/>
          <a:gdLst/>
          <a:ahLst/>
          <a:cxnLst/>
          <a:rect l="0" t="0" r="0" b="0"/>
          <a:pathLst>
            <a:path>
              <a:moveTo>
                <a:pt x="412603" y="0"/>
              </a:moveTo>
              <a:lnTo>
                <a:pt x="412603" y="133814"/>
              </a:lnTo>
              <a:lnTo>
                <a:pt x="0" y="133814"/>
              </a:lnTo>
              <a:lnTo>
                <a:pt x="0" y="196361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ABF3F-2940-4F95-B679-0FEC39044324}">
      <dsp:nvSpPr>
        <dsp:cNvPr id="0" name=""/>
        <dsp:cNvSpPr/>
      </dsp:nvSpPr>
      <dsp:spPr>
        <a:xfrm>
          <a:off x="4016180" y="1496004"/>
          <a:ext cx="2502652" cy="25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14"/>
              </a:lnTo>
              <a:lnTo>
                <a:pt x="1928773" y="133814"/>
              </a:lnTo>
              <a:lnTo>
                <a:pt x="1928773" y="196361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E5D32-0CA7-4229-B357-D0754DCE1ADC}">
      <dsp:nvSpPr>
        <dsp:cNvPr id="0" name=""/>
        <dsp:cNvSpPr/>
      </dsp:nvSpPr>
      <dsp:spPr>
        <a:xfrm>
          <a:off x="4867011" y="2307085"/>
          <a:ext cx="91440" cy="254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361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AC962-34AB-4993-A36D-AF4564413958}">
      <dsp:nvSpPr>
        <dsp:cNvPr id="0" name=""/>
        <dsp:cNvSpPr/>
      </dsp:nvSpPr>
      <dsp:spPr>
        <a:xfrm>
          <a:off x="4016180" y="1496004"/>
          <a:ext cx="896551" cy="25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14"/>
              </a:lnTo>
              <a:lnTo>
                <a:pt x="690964" y="133814"/>
              </a:lnTo>
              <a:lnTo>
                <a:pt x="690964" y="196361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DD83D-93C2-4747-ACCE-F74E06C1052C}">
      <dsp:nvSpPr>
        <dsp:cNvPr id="0" name=""/>
        <dsp:cNvSpPr/>
      </dsp:nvSpPr>
      <dsp:spPr>
        <a:xfrm>
          <a:off x="3019775" y="2308097"/>
          <a:ext cx="822222" cy="253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34"/>
              </a:lnTo>
              <a:lnTo>
                <a:pt x="633680" y="133034"/>
              </a:lnTo>
              <a:lnTo>
                <a:pt x="633680" y="195581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3840E-76F7-488E-9C0D-E73A2EFF48FE}">
      <dsp:nvSpPr>
        <dsp:cNvPr id="0" name=""/>
        <dsp:cNvSpPr/>
      </dsp:nvSpPr>
      <dsp:spPr>
        <a:xfrm>
          <a:off x="3688637" y="3889950"/>
          <a:ext cx="91440" cy="433824"/>
        </a:xfrm>
        <a:custGeom>
          <a:avLst/>
          <a:gdLst/>
          <a:ahLst/>
          <a:cxnLst/>
          <a:rect l="0" t="0" r="0" b="0"/>
          <a:pathLst>
            <a:path>
              <a:moveTo>
                <a:pt x="150924" y="0"/>
              </a:moveTo>
              <a:lnTo>
                <a:pt x="150924" y="303048"/>
              </a:lnTo>
              <a:lnTo>
                <a:pt x="0" y="303048"/>
              </a:lnTo>
              <a:lnTo>
                <a:pt x="0" y="365594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72ADA-1AF6-44CF-AA41-49DD7DDACA3A}">
      <dsp:nvSpPr>
        <dsp:cNvPr id="0" name=""/>
        <dsp:cNvSpPr/>
      </dsp:nvSpPr>
      <dsp:spPr>
        <a:xfrm>
          <a:off x="2665112" y="3889950"/>
          <a:ext cx="1142191" cy="433824"/>
        </a:xfrm>
        <a:custGeom>
          <a:avLst/>
          <a:gdLst/>
          <a:ahLst/>
          <a:cxnLst/>
          <a:rect l="0" t="0" r="0" b="0"/>
          <a:pathLst>
            <a:path>
              <a:moveTo>
                <a:pt x="891073" y="0"/>
              </a:moveTo>
              <a:lnTo>
                <a:pt x="891073" y="298945"/>
              </a:lnTo>
              <a:lnTo>
                <a:pt x="0" y="298945"/>
              </a:lnTo>
              <a:lnTo>
                <a:pt x="0" y="361491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99453-2AD5-4240-B764-4FD85C4FD474}">
      <dsp:nvSpPr>
        <dsp:cNvPr id="0" name=""/>
        <dsp:cNvSpPr/>
      </dsp:nvSpPr>
      <dsp:spPr>
        <a:xfrm>
          <a:off x="1602920" y="3889950"/>
          <a:ext cx="2204383" cy="433824"/>
        </a:xfrm>
        <a:custGeom>
          <a:avLst/>
          <a:gdLst/>
          <a:ahLst/>
          <a:cxnLst/>
          <a:rect l="0" t="0" r="0" b="0"/>
          <a:pathLst>
            <a:path>
              <a:moveTo>
                <a:pt x="1718163" y="0"/>
              </a:moveTo>
              <a:lnTo>
                <a:pt x="1718163" y="298945"/>
              </a:lnTo>
              <a:lnTo>
                <a:pt x="0" y="298945"/>
              </a:lnTo>
              <a:lnTo>
                <a:pt x="0" y="361491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03C7C-4709-47CE-97C9-988379222109}">
      <dsp:nvSpPr>
        <dsp:cNvPr id="0" name=""/>
        <dsp:cNvSpPr/>
      </dsp:nvSpPr>
      <dsp:spPr>
        <a:xfrm>
          <a:off x="422740" y="3889950"/>
          <a:ext cx="3384563" cy="437729"/>
        </a:xfrm>
        <a:custGeom>
          <a:avLst/>
          <a:gdLst/>
          <a:ahLst/>
          <a:cxnLst/>
          <a:rect l="0" t="0" r="0" b="0"/>
          <a:pathLst>
            <a:path>
              <a:moveTo>
                <a:pt x="2608455" y="0"/>
              </a:moveTo>
              <a:lnTo>
                <a:pt x="2608455" y="274807"/>
              </a:lnTo>
              <a:lnTo>
                <a:pt x="0" y="274807"/>
              </a:lnTo>
              <a:lnTo>
                <a:pt x="0" y="337354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C0099-801F-4F7E-ACC0-A42289083AB4}">
      <dsp:nvSpPr>
        <dsp:cNvPr id="0" name=""/>
        <dsp:cNvSpPr/>
      </dsp:nvSpPr>
      <dsp:spPr>
        <a:xfrm>
          <a:off x="2048894" y="3118166"/>
          <a:ext cx="1758409" cy="220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51"/>
              </a:lnTo>
              <a:lnTo>
                <a:pt x="1355191" y="107151"/>
              </a:lnTo>
              <a:lnTo>
                <a:pt x="1355191" y="169698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EEF62-CCB7-4800-A226-7FFC4728F77B}">
      <dsp:nvSpPr>
        <dsp:cNvPr id="0" name=""/>
        <dsp:cNvSpPr/>
      </dsp:nvSpPr>
      <dsp:spPr>
        <a:xfrm>
          <a:off x="2048894" y="2308097"/>
          <a:ext cx="970880" cy="253773"/>
        </a:xfrm>
        <a:custGeom>
          <a:avLst/>
          <a:gdLst/>
          <a:ahLst/>
          <a:cxnLst/>
          <a:rect l="0" t="0" r="0" b="0"/>
          <a:pathLst>
            <a:path>
              <a:moveTo>
                <a:pt x="748249" y="0"/>
              </a:moveTo>
              <a:lnTo>
                <a:pt x="748249" y="133034"/>
              </a:lnTo>
              <a:lnTo>
                <a:pt x="0" y="133034"/>
              </a:lnTo>
              <a:lnTo>
                <a:pt x="0" y="195581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2380D-9305-4E4C-9CB2-C8C8A15EA27C}">
      <dsp:nvSpPr>
        <dsp:cNvPr id="0" name=""/>
        <dsp:cNvSpPr/>
      </dsp:nvSpPr>
      <dsp:spPr>
        <a:xfrm>
          <a:off x="3019775" y="1496004"/>
          <a:ext cx="996405" cy="255798"/>
        </a:xfrm>
        <a:custGeom>
          <a:avLst/>
          <a:gdLst/>
          <a:ahLst/>
          <a:cxnLst/>
          <a:rect l="0" t="0" r="0" b="0"/>
          <a:pathLst>
            <a:path>
              <a:moveTo>
                <a:pt x="767921" y="0"/>
              </a:moveTo>
              <a:lnTo>
                <a:pt x="767921" y="134594"/>
              </a:lnTo>
              <a:lnTo>
                <a:pt x="0" y="134594"/>
              </a:lnTo>
              <a:lnTo>
                <a:pt x="0" y="197141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357D9-4C9B-498F-B1BB-AEC6D35B1F19}">
      <dsp:nvSpPr>
        <dsp:cNvPr id="0" name=""/>
        <dsp:cNvSpPr/>
      </dsp:nvSpPr>
      <dsp:spPr>
        <a:xfrm>
          <a:off x="1513527" y="1496004"/>
          <a:ext cx="2502652" cy="254786"/>
        </a:xfrm>
        <a:custGeom>
          <a:avLst/>
          <a:gdLst/>
          <a:ahLst/>
          <a:cxnLst/>
          <a:rect l="0" t="0" r="0" b="0"/>
          <a:pathLst>
            <a:path>
              <a:moveTo>
                <a:pt x="1928773" y="0"/>
              </a:moveTo>
              <a:lnTo>
                <a:pt x="1928773" y="133814"/>
              </a:lnTo>
              <a:lnTo>
                <a:pt x="0" y="133814"/>
              </a:lnTo>
              <a:lnTo>
                <a:pt x="0" y="196361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7642-B118-4FB1-A855-FE5AAE2EA21B}">
      <dsp:nvSpPr>
        <dsp:cNvPr id="0" name=""/>
        <dsp:cNvSpPr/>
      </dsp:nvSpPr>
      <dsp:spPr>
        <a:xfrm>
          <a:off x="3415880" y="677549"/>
          <a:ext cx="1200598" cy="818454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73701-7078-433C-B656-9DE9D1EFA3E7}">
      <dsp:nvSpPr>
        <dsp:cNvPr id="0" name=""/>
        <dsp:cNvSpPr/>
      </dsp:nvSpPr>
      <dsp:spPr>
        <a:xfrm>
          <a:off x="3513220" y="770021"/>
          <a:ext cx="1200598" cy="818454"/>
        </a:xfrm>
        <a:prstGeom prst="ellipse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PAZIENTE</a:t>
          </a:r>
          <a:endParaRPr lang="it-IT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689044" y="889881"/>
        <a:ext cx="848950" cy="578734"/>
      </dsp:txXfrm>
    </dsp:sp>
    <dsp:sp modelId="{F3D4941D-AEF2-4534-A1E6-5071E0D66FDC}">
      <dsp:nvSpPr>
        <dsp:cNvPr id="0" name=""/>
        <dsp:cNvSpPr/>
      </dsp:nvSpPr>
      <dsp:spPr>
        <a:xfrm>
          <a:off x="1075499" y="1750790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22199-637A-4642-985F-241D02F1089C}">
      <dsp:nvSpPr>
        <dsp:cNvPr id="0" name=""/>
        <dsp:cNvSpPr/>
      </dsp:nvSpPr>
      <dsp:spPr>
        <a:xfrm>
          <a:off x="1172839" y="1843262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MMG</a:t>
          </a:r>
          <a:endParaRPr lang="it-IT" sz="9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189132" y="1859555"/>
        <a:ext cx="843469" cy="523709"/>
      </dsp:txXfrm>
    </dsp:sp>
    <dsp:sp modelId="{50328E53-04C7-42CF-BBA1-9194EE5EF79C}">
      <dsp:nvSpPr>
        <dsp:cNvPr id="0" name=""/>
        <dsp:cNvSpPr/>
      </dsp:nvSpPr>
      <dsp:spPr>
        <a:xfrm>
          <a:off x="2581747" y="1751802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37B0E-E8F8-4A49-A3A9-13E555C61021}">
      <dsp:nvSpPr>
        <dsp:cNvPr id="0" name=""/>
        <dsp:cNvSpPr/>
      </dsp:nvSpPr>
      <dsp:spPr>
        <a:xfrm>
          <a:off x="2679086" y="1844275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AMB. SPEC</a:t>
          </a:r>
          <a:endParaRPr lang="it-IT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695379" y="1860568"/>
        <a:ext cx="843469" cy="523709"/>
      </dsp:txXfrm>
    </dsp:sp>
    <dsp:sp modelId="{7B2226EA-2373-4FCD-85A8-FB933A2A14E6}">
      <dsp:nvSpPr>
        <dsp:cNvPr id="0" name=""/>
        <dsp:cNvSpPr/>
      </dsp:nvSpPr>
      <dsp:spPr>
        <a:xfrm>
          <a:off x="888498" y="2561871"/>
          <a:ext cx="2320793" cy="556295"/>
        </a:xfrm>
        <a:prstGeom prst="roundRect">
          <a:avLst>
            <a:gd name="adj" fmla="val 10000"/>
          </a:avLst>
        </a:prstGeom>
        <a:solidFill>
          <a:srgbClr val="9BBB59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F472A-F517-4CA6-8CA0-F7C776297E0D}">
      <dsp:nvSpPr>
        <dsp:cNvPr id="0" name=""/>
        <dsp:cNvSpPr/>
      </dsp:nvSpPr>
      <dsp:spPr>
        <a:xfrm>
          <a:off x="985837" y="2654343"/>
          <a:ext cx="2320793" cy="5562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VISITA Internistica/endocrinologica</a:t>
          </a:r>
          <a:endParaRPr lang="it-IT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002130" y="2670636"/>
        <a:ext cx="2288207" cy="523709"/>
      </dsp:txXfrm>
    </dsp:sp>
    <dsp:sp modelId="{C4AC43C7-9C13-4EEB-8F2A-D9C0CFFDAB99}">
      <dsp:nvSpPr>
        <dsp:cNvPr id="0" name=""/>
        <dsp:cNvSpPr/>
      </dsp:nvSpPr>
      <dsp:spPr>
        <a:xfrm>
          <a:off x="2509480" y="3338356"/>
          <a:ext cx="2595646" cy="551594"/>
        </a:xfrm>
        <a:prstGeom prst="roundRect">
          <a:avLst>
            <a:gd name="adj" fmla="val 10000"/>
          </a:avLst>
        </a:prstGeom>
        <a:solidFill>
          <a:srgbClr val="F79646">
            <a:lumMod val="20000"/>
            <a:lumOff val="8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A96EB-563F-466C-9F79-8C5EB7423A5F}">
      <dsp:nvSpPr>
        <dsp:cNvPr id="0" name=""/>
        <dsp:cNvSpPr/>
      </dsp:nvSpPr>
      <dsp:spPr>
        <a:xfrm>
          <a:off x="2606820" y="3430829"/>
          <a:ext cx="2595646" cy="551594"/>
        </a:xfrm>
        <a:prstGeom prst="diamond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SCELTA DEL PERCORSO</a:t>
          </a:r>
          <a:endParaRPr lang="it-IT" sz="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55732" y="3568728"/>
        <a:ext cx="1297823" cy="275797"/>
      </dsp:txXfrm>
    </dsp:sp>
    <dsp:sp modelId="{515DCDDA-DAB8-4CB8-88FE-40B943196D09}">
      <dsp:nvSpPr>
        <dsp:cNvPr id="0" name=""/>
        <dsp:cNvSpPr/>
      </dsp:nvSpPr>
      <dsp:spPr>
        <a:xfrm>
          <a:off x="-15287" y="4327680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96161-CFEE-448D-B4BF-5AEA489AD611}">
      <dsp:nvSpPr>
        <dsp:cNvPr id="0" name=""/>
        <dsp:cNvSpPr/>
      </dsp:nvSpPr>
      <dsp:spPr>
        <a:xfrm>
          <a:off x="82052" y="4420152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NUTRIZIONALE</a:t>
          </a:r>
          <a:endParaRPr lang="it-IT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98345" y="4436445"/>
        <a:ext cx="843469" cy="523709"/>
      </dsp:txXfrm>
    </dsp:sp>
    <dsp:sp modelId="{4B25266A-BDB7-415F-85F8-CC230DEB82E5}">
      <dsp:nvSpPr>
        <dsp:cNvPr id="0" name=""/>
        <dsp:cNvSpPr/>
      </dsp:nvSpPr>
      <dsp:spPr>
        <a:xfrm>
          <a:off x="1164892" y="4323775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9DE84-1232-440E-ACC8-E37BF48A9F4D}">
      <dsp:nvSpPr>
        <dsp:cNvPr id="0" name=""/>
        <dsp:cNvSpPr/>
      </dsp:nvSpPr>
      <dsp:spPr>
        <a:xfrm>
          <a:off x="1262231" y="4416247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FARMACOLOGICO</a:t>
          </a:r>
          <a:endParaRPr lang="it-IT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278524" y="4432540"/>
        <a:ext cx="843469" cy="523709"/>
      </dsp:txXfrm>
    </dsp:sp>
    <dsp:sp modelId="{7669238E-A225-4DD6-8F88-AB9844C51362}">
      <dsp:nvSpPr>
        <dsp:cNvPr id="0" name=""/>
        <dsp:cNvSpPr/>
      </dsp:nvSpPr>
      <dsp:spPr>
        <a:xfrm>
          <a:off x="2227085" y="4323775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9FC5B-FEE6-440A-9AC7-51A68505F756}">
      <dsp:nvSpPr>
        <dsp:cNvPr id="0" name=""/>
        <dsp:cNvSpPr/>
      </dsp:nvSpPr>
      <dsp:spPr>
        <a:xfrm>
          <a:off x="2324424" y="4416247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ENDOSCOPICO</a:t>
          </a:r>
          <a:endParaRPr lang="it-IT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340717" y="4432540"/>
        <a:ext cx="843469" cy="523709"/>
      </dsp:txXfrm>
    </dsp:sp>
    <dsp:sp modelId="{E8EEEECA-650C-482D-B9CB-8F171B347A48}">
      <dsp:nvSpPr>
        <dsp:cNvPr id="0" name=""/>
        <dsp:cNvSpPr/>
      </dsp:nvSpPr>
      <dsp:spPr>
        <a:xfrm>
          <a:off x="3296330" y="4323775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5952C-9178-48A4-904D-0B825ED74B40}">
      <dsp:nvSpPr>
        <dsp:cNvPr id="0" name=""/>
        <dsp:cNvSpPr/>
      </dsp:nvSpPr>
      <dsp:spPr>
        <a:xfrm>
          <a:off x="3393669" y="4416247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CHIRURGICO</a:t>
          </a:r>
          <a:endParaRPr lang="it-IT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409962" y="4432540"/>
        <a:ext cx="843469" cy="523709"/>
      </dsp:txXfrm>
    </dsp:sp>
    <dsp:sp modelId="{72C0788D-6141-4011-8633-79E2EAB768F6}">
      <dsp:nvSpPr>
        <dsp:cNvPr id="0" name=""/>
        <dsp:cNvSpPr/>
      </dsp:nvSpPr>
      <dsp:spPr>
        <a:xfrm>
          <a:off x="3403970" y="2561871"/>
          <a:ext cx="876055" cy="556295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E02FD-3B85-4458-85B9-8597D95014F8}">
      <dsp:nvSpPr>
        <dsp:cNvPr id="0" name=""/>
        <dsp:cNvSpPr/>
      </dsp:nvSpPr>
      <dsp:spPr>
        <a:xfrm>
          <a:off x="3501309" y="2654343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VISITA PSICHIATRICA</a:t>
          </a:r>
          <a:endParaRPr lang="it-IT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517602" y="2670636"/>
        <a:ext cx="843469" cy="523709"/>
      </dsp:txXfrm>
    </dsp:sp>
    <dsp:sp modelId="{00D480C1-FF33-401F-816A-D57CD03644A1}">
      <dsp:nvSpPr>
        <dsp:cNvPr id="0" name=""/>
        <dsp:cNvSpPr/>
      </dsp:nvSpPr>
      <dsp:spPr>
        <a:xfrm>
          <a:off x="4474704" y="1750790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F918C-41E8-4933-A44B-57F4FAA035A1}">
      <dsp:nvSpPr>
        <dsp:cNvPr id="0" name=""/>
        <dsp:cNvSpPr/>
      </dsp:nvSpPr>
      <dsp:spPr>
        <a:xfrm>
          <a:off x="4572043" y="1843262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b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DEGENTE</a:t>
          </a:r>
          <a:endParaRPr lang="it-IT" sz="7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588336" y="1859555"/>
        <a:ext cx="843469" cy="523709"/>
      </dsp:txXfrm>
    </dsp:sp>
    <dsp:sp modelId="{BE9BC109-6663-4B03-A1CE-8F51D0713B22}">
      <dsp:nvSpPr>
        <dsp:cNvPr id="0" name=""/>
        <dsp:cNvSpPr/>
      </dsp:nvSpPr>
      <dsp:spPr>
        <a:xfrm>
          <a:off x="4474704" y="2561871"/>
          <a:ext cx="876055" cy="556295"/>
        </a:xfrm>
        <a:prstGeom prst="roundRect">
          <a:avLst>
            <a:gd name="adj" fmla="val 10000"/>
          </a:avLst>
        </a:prstGeom>
        <a:solidFill>
          <a:srgbClr val="9BBB59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3831F-79C3-4BB8-B418-07D19852F56B}">
      <dsp:nvSpPr>
        <dsp:cNvPr id="0" name=""/>
        <dsp:cNvSpPr/>
      </dsp:nvSpPr>
      <dsp:spPr>
        <a:xfrm>
          <a:off x="4572043" y="2654343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b="0" kern="120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VISITA CHIRURGICA</a:t>
          </a:r>
          <a:endParaRPr lang="it-IT" sz="6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588336" y="2670636"/>
        <a:ext cx="843469" cy="523709"/>
      </dsp:txXfrm>
    </dsp:sp>
    <dsp:sp modelId="{22DCF6B7-1760-4784-B0C1-25B64C1E5DD0}">
      <dsp:nvSpPr>
        <dsp:cNvPr id="0" name=""/>
        <dsp:cNvSpPr/>
      </dsp:nvSpPr>
      <dsp:spPr>
        <a:xfrm>
          <a:off x="6080805" y="1750790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40EC6-5D18-4B07-8300-CBBAF06F6E74}">
      <dsp:nvSpPr>
        <dsp:cNvPr id="0" name=""/>
        <dsp:cNvSpPr/>
      </dsp:nvSpPr>
      <dsp:spPr>
        <a:xfrm>
          <a:off x="6178145" y="1843262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PRONTO SOCCORSO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CONSULENZA BARIATRIA</a:t>
          </a:r>
          <a:endParaRPr lang="it-IT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194438" y="1859555"/>
        <a:ext cx="843469" cy="523709"/>
      </dsp:txXfrm>
    </dsp:sp>
    <dsp:sp modelId="{08E70FEB-86FD-4A6A-8F40-27631F8C83C6}">
      <dsp:nvSpPr>
        <dsp:cNvPr id="0" name=""/>
        <dsp:cNvSpPr/>
      </dsp:nvSpPr>
      <dsp:spPr>
        <a:xfrm>
          <a:off x="5545438" y="2561871"/>
          <a:ext cx="876055" cy="556295"/>
        </a:xfrm>
        <a:prstGeom prst="roundRect">
          <a:avLst>
            <a:gd name="adj" fmla="val 10000"/>
          </a:avLst>
        </a:prstGeom>
        <a:solidFill>
          <a:srgbClr val="9BBB59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0E230-E769-457A-B91C-76B5BEC0D754}">
      <dsp:nvSpPr>
        <dsp:cNvPr id="0" name=""/>
        <dsp:cNvSpPr/>
      </dsp:nvSpPr>
      <dsp:spPr>
        <a:xfrm>
          <a:off x="5642777" y="2654343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SALA OPERATORIA</a:t>
          </a:r>
          <a:endParaRPr lang="it-IT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5659070" y="2670636"/>
        <a:ext cx="843469" cy="523709"/>
      </dsp:txXfrm>
    </dsp:sp>
    <dsp:sp modelId="{4410101B-9A9C-411A-A86C-88787B971674}">
      <dsp:nvSpPr>
        <dsp:cNvPr id="0" name=""/>
        <dsp:cNvSpPr/>
      </dsp:nvSpPr>
      <dsp:spPr>
        <a:xfrm>
          <a:off x="6616172" y="2561871"/>
          <a:ext cx="876055" cy="556295"/>
        </a:xfrm>
        <a:prstGeom prst="roundRect">
          <a:avLst>
            <a:gd name="adj" fmla="val 10000"/>
          </a:avLst>
        </a:prstGeom>
        <a:solidFill>
          <a:srgbClr val="9BBB59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F93B9-40CF-4628-A1F0-EF7A101C634F}">
      <dsp:nvSpPr>
        <dsp:cNvPr id="0" name=""/>
        <dsp:cNvSpPr/>
      </dsp:nvSpPr>
      <dsp:spPr>
        <a:xfrm>
          <a:off x="6713512" y="2654343"/>
          <a:ext cx="876055" cy="556295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AMBULATORIO SPECIALISTICO</a:t>
          </a:r>
          <a:endParaRPr lang="it-IT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729805" y="2670636"/>
        <a:ext cx="843469" cy="523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C6AE9-31D3-4579-BD5F-82D50230D31C}">
      <dsp:nvSpPr>
        <dsp:cNvPr id="0" name=""/>
        <dsp:cNvSpPr/>
      </dsp:nvSpPr>
      <dsp:spPr>
        <a:xfrm>
          <a:off x="1159244" y="869681"/>
          <a:ext cx="830227" cy="830227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CHIRURGO</a:t>
          </a:r>
          <a:endParaRPr lang="it-IT" sz="100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80828" y="991265"/>
        <a:ext cx="587059" cy="587059"/>
      </dsp:txXfrm>
    </dsp:sp>
    <dsp:sp modelId="{21D1BF9F-1B69-46A7-8979-08FC96AF9001}">
      <dsp:nvSpPr>
        <dsp:cNvPr id="0" name=""/>
        <dsp:cNvSpPr/>
      </dsp:nvSpPr>
      <dsp:spPr>
        <a:xfrm rot="11700000">
          <a:off x="531038" y="969744"/>
          <a:ext cx="618131" cy="236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DA43E9-DFF5-4822-91CD-D443BBDC03E3}">
      <dsp:nvSpPr>
        <dsp:cNvPr id="0" name=""/>
        <dsp:cNvSpPr/>
      </dsp:nvSpPr>
      <dsp:spPr>
        <a:xfrm>
          <a:off x="147211" y="692573"/>
          <a:ext cx="788716" cy="63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TEAM</a:t>
          </a:r>
          <a:r>
            <a:rPr lang="it-IT" sz="3600" kern="1200" dirty="0" smtClean="0"/>
            <a:t> </a:t>
          </a:r>
          <a:endParaRPr lang="it-IT" sz="3600" kern="1200" dirty="0"/>
        </a:p>
      </dsp:txBody>
      <dsp:txXfrm>
        <a:off x="165692" y="711054"/>
        <a:ext cx="751754" cy="594011"/>
      </dsp:txXfrm>
    </dsp:sp>
    <dsp:sp modelId="{0C22F94A-9A6B-4201-A262-4C70E0E3D2F4}">
      <dsp:nvSpPr>
        <dsp:cNvPr id="0" name=""/>
        <dsp:cNvSpPr/>
      </dsp:nvSpPr>
      <dsp:spPr>
        <a:xfrm rot="14700000">
          <a:off x="944036" y="477552"/>
          <a:ext cx="618131" cy="236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4EC098-5C92-4CEB-A488-169DE390A38F}">
      <dsp:nvSpPr>
        <dsp:cNvPr id="0" name=""/>
        <dsp:cNvSpPr/>
      </dsp:nvSpPr>
      <dsp:spPr>
        <a:xfrm>
          <a:off x="728127" y="265"/>
          <a:ext cx="788716" cy="63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SPECIALISTA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(TERRITORIO)</a:t>
          </a:r>
        </a:p>
      </dsp:txBody>
      <dsp:txXfrm>
        <a:off x="746608" y="18746"/>
        <a:ext cx="751754" cy="594011"/>
      </dsp:txXfrm>
    </dsp:sp>
    <dsp:sp modelId="{FDEAC57B-12A7-444C-86F5-7D5AC4B27C6B}">
      <dsp:nvSpPr>
        <dsp:cNvPr id="0" name=""/>
        <dsp:cNvSpPr/>
      </dsp:nvSpPr>
      <dsp:spPr>
        <a:xfrm rot="17700000">
          <a:off x="1586547" y="477552"/>
          <a:ext cx="618131" cy="236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8F567F-0D49-4726-9A57-FC1904CCE7B8}">
      <dsp:nvSpPr>
        <dsp:cNvPr id="0" name=""/>
        <dsp:cNvSpPr/>
      </dsp:nvSpPr>
      <dsp:spPr>
        <a:xfrm>
          <a:off x="1631872" y="265"/>
          <a:ext cx="788716" cy="63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MMG</a:t>
          </a:r>
        </a:p>
      </dsp:txBody>
      <dsp:txXfrm>
        <a:off x="1650353" y="18746"/>
        <a:ext cx="751754" cy="594011"/>
      </dsp:txXfrm>
    </dsp:sp>
    <dsp:sp modelId="{BB0A9CCE-115B-4994-8787-0C382801861F}">
      <dsp:nvSpPr>
        <dsp:cNvPr id="0" name=""/>
        <dsp:cNvSpPr/>
      </dsp:nvSpPr>
      <dsp:spPr>
        <a:xfrm rot="20700000">
          <a:off x="1999546" y="969744"/>
          <a:ext cx="618131" cy="236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7925AB-7A8E-47CF-A40B-E384EBC6167E}">
      <dsp:nvSpPr>
        <dsp:cNvPr id="0" name=""/>
        <dsp:cNvSpPr/>
      </dsp:nvSpPr>
      <dsp:spPr>
        <a:xfrm>
          <a:off x="2212788" y="692573"/>
          <a:ext cx="788716" cy="63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PAZIENTE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(INTRAMOENIA)</a:t>
          </a:r>
        </a:p>
      </dsp:txBody>
      <dsp:txXfrm>
        <a:off x="2231269" y="711054"/>
        <a:ext cx="751754" cy="594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C6AE9-31D3-4579-BD5F-82D50230D31C}">
      <dsp:nvSpPr>
        <dsp:cNvPr id="0" name=""/>
        <dsp:cNvSpPr/>
      </dsp:nvSpPr>
      <dsp:spPr>
        <a:xfrm>
          <a:off x="1159244" y="869681"/>
          <a:ext cx="830227" cy="830227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>
              <a:solidFill>
                <a:srgbClr val="002060"/>
              </a:solidFill>
            </a:rPr>
            <a:t>CASE </a:t>
          </a:r>
          <a:r>
            <a:rPr lang="it-IT" sz="800" kern="1200" dirty="0" smtClean="0">
              <a:solidFill>
                <a:srgbClr val="002060"/>
              </a:solidFill>
            </a:rPr>
            <a:t>MANAGER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err="1" smtClean="0">
              <a:solidFill>
                <a:srgbClr val="002060"/>
              </a:solidFill>
            </a:rPr>
            <a:t>IFeC</a:t>
          </a:r>
          <a:endParaRPr lang="it-IT" sz="800" kern="1200" dirty="0" smtClean="0">
            <a:solidFill>
              <a:srgbClr val="002060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2060"/>
              </a:solidFill>
            </a:rPr>
            <a:t> </a:t>
          </a:r>
          <a:endParaRPr lang="it-IT" sz="800" kern="1200" dirty="0">
            <a:solidFill>
              <a:srgbClr val="002060"/>
            </a:solidFill>
          </a:endParaRPr>
        </a:p>
      </dsp:txBody>
      <dsp:txXfrm>
        <a:off x="1280828" y="991265"/>
        <a:ext cx="587059" cy="587059"/>
      </dsp:txXfrm>
    </dsp:sp>
    <dsp:sp modelId="{21D1BF9F-1B69-46A7-8979-08FC96AF9001}">
      <dsp:nvSpPr>
        <dsp:cNvPr id="0" name=""/>
        <dsp:cNvSpPr/>
      </dsp:nvSpPr>
      <dsp:spPr>
        <a:xfrm rot="11700000">
          <a:off x="531038" y="969744"/>
          <a:ext cx="618131" cy="236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DA43E9-DFF5-4822-91CD-D443BBDC03E3}">
      <dsp:nvSpPr>
        <dsp:cNvPr id="0" name=""/>
        <dsp:cNvSpPr/>
      </dsp:nvSpPr>
      <dsp:spPr>
        <a:xfrm>
          <a:off x="147211" y="692573"/>
          <a:ext cx="788716" cy="63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TEAM</a:t>
          </a:r>
          <a:r>
            <a:rPr lang="it-IT" sz="3600" kern="1200" dirty="0"/>
            <a:t> </a:t>
          </a:r>
        </a:p>
      </dsp:txBody>
      <dsp:txXfrm>
        <a:off x="165692" y="711054"/>
        <a:ext cx="751754" cy="594011"/>
      </dsp:txXfrm>
    </dsp:sp>
    <dsp:sp modelId="{0C22F94A-9A6B-4201-A262-4C70E0E3D2F4}">
      <dsp:nvSpPr>
        <dsp:cNvPr id="0" name=""/>
        <dsp:cNvSpPr/>
      </dsp:nvSpPr>
      <dsp:spPr>
        <a:xfrm rot="14700000">
          <a:off x="944036" y="477552"/>
          <a:ext cx="618131" cy="236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4EC098-5C92-4CEB-A488-169DE390A38F}">
      <dsp:nvSpPr>
        <dsp:cNvPr id="0" name=""/>
        <dsp:cNvSpPr/>
      </dsp:nvSpPr>
      <dsp:spPr>
        <a:xfrm>
          <a:off x="728127" y="265"/>
          <a:ext cx="788716" cy="63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SPECIALISTA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(TERRITORIO)</a:t>
          </a:r>
        </a:p>
      </dsp:txBody>
      <dsp:txXfrm>
        <a:off x="746608" y="18746"/>
        <a:ext cx="751754" cy="594011"/>
      </dsp:txXfrm>
    </dsp:sp>
    <dsp:sp modelId="{FDEAC57B-12A7-444C-86F5-7D5AC4B27C6B}">
      <dsp:nvSpPr>
        <dsp:cNvPr id="0" name=""/>
        <dsp:cNvSpPr/>
      </dsp:nvSpPr>
      <dsp:spPr>
        <a:xfrm rot="17700000">
          <a:off x="1586547" y="477552"/>
          <a:ext cx="618131" cy="236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8F567F-0D49-4726-9A57-FC1904CCE7B8}">
      <dsp:nvSpPr>
        <dsp:cNvPr id="0" name=""/>
        <dsp:cNvSpPr/>
      </dsp:nvSpPr>
      <dsp:spPr>
        <a:xfrm>
          <a:off x="1631872" y="265"/>
          <a:ext cx="788716" cy="63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MMG</a:t>
          </a:r>
        </a:p>
      </dsp:txBody>
      <dsp:txXfrm>
        <a:off x="1650353" y="18746"/>
        <a:ext cx="751754" cy="594011"/>
      </dsp:txXfrm>
    </dsp:sp>
    <dsp:sp modelId="{BB0A9CCE-115B-4994-8787-0C382801861F}">
      <dsp:nvSpPr>
        <dsp:cNvPr id="0" name=""/>
        <dsp:cNvSpPr/>
      </dsp:nvSpPr>
      <dsp:spPr>
        <a:xfrm rot="20700000">
          <a:off x="1999546" y="969744"/>
          <a:ext cx="618131" cy="236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7925AB-7A8E-47CF-A40B-E384EBC6167E}">
      <dsp:nvSpPr>
        <dsp:cNvPr id="0" name=""/>
        <dsp:cNvSpPr/>
      </dsp:nvSpPr>
      <dsp:spPr>
        <a:xfrm>
          <a:off x="2212788" y="692573"/>
          <a:ext cx="788716" cy="63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PAZIENTE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(INTRAMOENIA)</a:t>
          </a:r>
        </a:p>
      </dsp:txBody>
      <dsp:txXfrm>
        <a:off x="2231269" y="711054"/>
        <a:ext cx="751754" cy="594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C6AE9-31D3-4579-BD5F-82D50230D31C}">
      <dsp:nvSpPr>
        <dsp:cNvPr id="0" name=""/>
        <dsp:cNvSpPr/>
      </dsp:nvSpPr>
      <dsp:spPr>
        <a:xfrm>
          <a:off x="1159244" y="869681"/>
          <a:ext cx="830227" cy="830227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ENDOCINOLOGO / INTERNISTA</a:t>
          </a:r>
          <a:endParaRPr lang="it-IT" sz="90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80828" y="991265"/>
        <a:ext cx="587059" cy="587059"/>
      </dsp:txXfrm>
    </dsp:sp>
    <dsp:sp modelId="{21D1BF9F-1B69-46A7-8979-08FC96AF9001}">
      <dsp:nvSpPr>
        <dsp:cNvPr id="0" name=""/>
        <dsp:cNvSpPr/>
      </dsp:nvSpPr>
      <dsp:spPr>
        <a:xfrm rot="11700000">
          <a:off x="531038" y="969744"/>
          <a:ext cx="618131" cy="236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DA43E9-DFF5-4822-91CD-D443BBDC03E3}">
      <dsp:nvSpPr>
        <dsp:cNvPr id="0" name=""/>
        <dsp:cNvSpPr/>
      </dsp:nvSpPr>
      <dsp:spPr>
        <a:xfrm>
          <a:off x="147211" y="692573"/>
          <a:ext cx="788716" cy="63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TEAM</a:t>
          </a:r>
          <a:r>
            <a:rPr lang="it-IT" sz="3600" kern="1200" dirty="0"/>
            <a:t> </a:t>
          </a:r>
        </a:p>
      </dsp:txBody>
      <dsp:txXfrm>
        <a:off x="165692" y="711054"/>
        <a:ext cx="751754" cy="594011"/>
      </dsp:txXfrm>
    </dsp:sp>
    <dsp:sp modelId="{0C22F94A-9A6B-4201-A262-4C70E0E3D2F4}">
      <dsp:nvSpPr>
        <dsp:cNvPr id="0" name=""/>
        <dsp:cNvSpPr/>
      </dsp:nvSpPr>
      <dsp:spPr>
        <a:xfrm rot="14700000">
          <a:off x="944036" y="477552"/>
          <a:ext cx="618131" cy="236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4EC098-5C92-4CEB-A488-169DE390A38F}">
      <dsp:nvSpPr>
        <dsp:cNvPr id="0" name=""/>
        <dsp:cNvSpPr/>
      </dsp:nvSpPr>
      <dsp:spPr>
        <a:xfrm>
          <a:off x="728127" y="265"/>
          <a:ext cx="788716" cy="63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SPECIALISTA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(TERRITORIO)</a:t>
          </a:r>
        </a:p>
      </dsp:txBody>
      <dsp:txXfrm>
        <a:off x="746608" y="18746"/>
        <a:ext cx="751754" cy="594011"/>
      </dsp:txXfrm>
    </dsp:sp>
    <dsp:sp modelId="{FDEAC57B-12A7-444C-86F5-7D5AC4B27C6B}">
      <dsp:nvSpPr>
        <dsp:cNvPr id="0" name=""/>
        <dsp:cNvSpPr/>
      </dsp:nvSpPr>
      <dsp:spPr>
        <a:xfrm rot="17700000">
          <a:off x="1586547" y="477552"/>
          <a:ext cx="618131" cy="236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8F567F-0D49-4726-9A57-FC1904CCE7B8}">
      <dsp:nvSpPr>
        <dsp:cNvPr id="0" name=""/>
        <dsp:cNvSpPr/>
      </dsp:nvSpPr>
      <dsp:spPr>
        <a:xfrm>
          <a:off x="1631872" y="265"/>
          <a:ext cx="788716" cy="63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MMG</a:t>
          </a:r>
        </a:p>
      </dsp:txBody>
      <dsp:txXfrm>
        <a:off x="1650353" y="18746"/>
        <a:ext cx="751754" cy="594011"/>
      </dsp:txXfrm>
    </dsp:sp>
    <dsp:sp modelId="{BB0A9CCE-115B-4994-8787-0C382801861F}">
      <dsp:nvSpPr>
        <dsp:cNvPr id="0" name=""/>
        <dsp:cNvSpPr/>
      </dsp:nvSpPr>
      <dsp:spPr>
        <a:xfrm rot="20700000">
          <a:off x="1999546" y="969744"/>
          <a:ext cx="618131" cy="236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7925AB-7A8E-47CF-A40B-E384EBC6167E}">
      <dsp:nvSpPr>
        <dsp:cNvPr id="0" name=""/>
        <dsp:cNvSpPr/>
      </dsp:nvSpPr>
      <dsp:spPr>
        <a:xfrm>
          <a:off x="2212788" y="692573"/>
          <a:ext cx="788716" cy="63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PAZIENTE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(INTRAMOENIA)</a:t>
          </a:r>
        </a:p>
      </dsp:txBody>
      <dsp:txXfrm>
        <a:off x="2231269" y="711054"/>
        <a:ext cx="751754" cy="594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C6AE9-31D3-4579-BD5F-82D50230D31C}">
      <dsp:nvSpPr>
        <dsp:cNvPr id="0" name=""/>
        <dsp:cNvSpPr/>
      </dsp:nvSpPr>
      <dsp:spPr>
        <a:xfrm>
          <a:off x="1159244" y="869681"/>
          <a:ext cx="830227" cy="830227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DIETISTA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NUTRIZIONISTA</a:t>
          </a:r>
          <a:endParaRPr lang="it-IT" sz="80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80828" y="991265"/>
        <a:ext cx="587059" cy="587059"/>
      </dsp:txXfrm>
    </dsp:sp>
    <dsp:sp modelId="{21D1BF9F-1B69-46A7-8979-08FC96AF9001}">
      <dsp:nvSpPr>
        <dsp:cNvPr id="0" name=""/>
        <dsp:cNvSpPr/>
      </dsp:nvSpPr>
      <dsp:spPr>
        <a:xfrm rot="11700000">
          <a:off x="531038" y="969744"/>
          <a:ext cx="618131" cy="236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DA43E9-DFF5-4822-91CD-D443BBDC03E3}">
      <dsp:nvSpPr>
        <dsp:cNvPr id="0" name=""/>
        <dsp:cNvSpPr/>
      </dsp:nvSpPr>
      <dsp:spPr>
        <a:xfrm>
          <a:off x="147211" y="692573"/>
          <a:ext cx="788716" cy="63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TEAM</a:t>
          </a:r>
          <a:r>
            <a:rPr lang="it-IT" sz="3600" kern="1200" dirty="0"/>
            <a:t> </a:t>
          </a:r>
        </a:p>
      </dsp:txBody>
      <dsp:txXfrm>
        <a:off x="165692" y="711054"/>
        <a:ext cx="751754" cy="594011"/>
      </dsp:txXfrm>
    </dsp:sp>
    <dsp:sp modelId="{0C22F94A-9A6B-4201-A262-4C70E0E3D2F4}">
      <dsp:nvSpPr>
        <dsp:cNvPr id="0" name=""/>
        <dsp:cNvSpPr/>
      </dsp:nvSpPr>
      <dsp:spPr>
        <a:xfrm rot="14700000">
          <a:off x="944036" y="477552"/>
          <a:ext cx="618131" cy="236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4EC098-5C92-4CEB-A488-169DE390A38F}">
      <dsp:nvSpPr>
        <dsp:cNvPr id="0" name=""/>
        <dsp:cNvSpPr/>
      </dsp:nvSpPr>
      <dsp:spPr>
        <a:xfrm>
          <a:off x="728127" y="265"/>
          <a:ext cx="788716" cy="63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SPECIALISTA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(TERRITORIO)</a:t>
          </a:r>
        </a:p>
      </dsp:txBody>
      <dsp:txXfrm>
        <a:off x="746608" y="18746"/>
        <a:ext cx="751754" cy="594011"/>
      </dsp:txXfrm>
    </dsp:sp>
    <dsp:sp modelId="{FDEAC57B-12A7-444C-86F5-7D5AC4B27C6B}">
      <dsp:nvSpPr>
        <dsp:cNvPr id="0" name=""/>
        <dsp:cNvSpPr/>
      </dsp:nvSpPr>
      <dsp:spPr>
        <a:xfrm rot="17700000">
          <a:off x="1586547" y="477552"/>
          <a:ext cx="618131" cy="236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8F567F-0D49-4726-9A57-FC1904CCE7B8}">
      <dsp:nvSpPr>
        <dsp:cNvPr id="0" name=""/>
        <dsp:cNvSpPr/>
      </dsp:nvSpPr>
      <dsp:spPr>
        <a:xfrm>
          <a:off x="1631872" y="265"/>
          <a:ext cx="788716" cy="63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MMG</a:t>
          </a:r>
        </a:p>
      </dsp:txBody>
      <dsp:txXfrm>
        <a:off x="1650353" y="18746"/>
        <a:ext cx="751754" cy="594011"/>
      </dsp:txXfrm>
    </dsp:sp>
    <dsp:sp modelId="{BB0A9CCE-115B-4994-8787-0C382801861F}">
      <dsp:nvSpPr>
        <dsp:cNvPr id="0" name=""/>
        <dsp:cNvSpPr/>
      </dsp:nvSpPr>
      <dsp:spPr>
        <a:xfrm rot="20700000">
          <a:off x="1999546" y="969744"/>
          <a:ext cx="618131" cy="2366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7925AB-7A8E-47CF-A40B-E384EBC6167E}">
      <dsp:nvSpPr>
        <dsp:cNvPr id="0" name=""/>
        <dsp:cNvSpPr/>
      </dsp:nvSpPr>
      <dsp:spPr>
        <a:xfrm>
          <a:off x="2212788" y="692573"/>
          <a:ext cx="788716" cy="630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PAZIENTE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(INTRAMOENIA)</a:t>
          </a:r>
        </a:p>
      </dsp:txBody>
      <dsp:txXfrm>
        <a:off x="2231269" y="711054"/>
        <a:ext cx="751754" cy="594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14/05/2024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14/05/2024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57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26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98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>
  <p:cSld name="1_vuoto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/>
          <p:nvPr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1"/>
          <p:cNvSpPr/>
          <p:nvPr/>
        </p:nvSpPr>
        <p:spPr>
          <a:xfrm rot="10800000" flipH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4" name="Google Shape;104;p11"/>
          <p:cNvSpPr/>
          <p:nvPr/>
        </p:nvSpPr>
        <p:spPr>
          <a:xfrm rot="10800000" flipH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ftr" idx="11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dt" idx="10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1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sldNum" idx="12"/>
          </p:nvPr>
        </p:nvSpPr>
        <p:spPr>
          <a:xfrm>
            <a:off x="985311" y="6409946"/>
            <a:ext cx="687845" cy="19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09" name="Google Shape;109;p11" descr="Segnograficologopolisgrigio-01.png"/>
          <p:cNvPicPr preferRelativeResize="0"/>
          <p:nvPr/>
        </p:nvPicPr>
        <p:blipFill rotWithShape="1">
          <a:blip r:embed="rId2">
            <a:alphaModFix/>
          </a:blip>
          <a:srcRect l="29530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49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image" Target="../media/image13.png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image" Target="../media/image12.png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1228" y="758952"/>
            <a:ext cx="6376946" cy="322751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Case Management : </a:t>
            </a:r>
            <a:r>
              <a:rPr lang="it-IT" i="1" dirty="0" smtClean="0"/>
              <a:t>evoluzione tra ospedale e territorio</a:t>
            </a:r>
            <a:endParaRPr lang="it-IT" i="1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0355" y="4508500"/>
            <a:ext cx="5748793" cy="207518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4A66AC"/>
              </a:buClr>
            </a:pPr>
            <a:r>
              <a:rPr lang="it-IT" sz="1800" b="1" dirty="0">
                <a:solidFill>
                  <a:schemeClr val="accent4">
                    <a:lumMod val="50000"/>
                  </a:schemeClr>
                </a:solidFill>
              </a:rPr>
              <a:t>EUGENIA PELLEGRINO</a:t>
            </a:r>
          </a:p>
          <a:p>
            <a:pPr lvl="0">
              <a:buClr>
                <a:srgbClr val="4A66AC"/>
              </a:buClr>
            </a:pPr>
            <a:endParaRPr lang="it-IT" sz="18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buClr>
                <a:srgbClr val="4A66AC"/>
              </a:buClr>
            </a:pPr>
            <a:r>
              <a:rPr lang="it-IT" sz="1700" b="1" dirty="0">
                <a:solidFill>
                  <a:schemeClr val="accent4">
                    <a:lumMod val="50000"/>
                  </a:schemeClr>
                </a:solidFill>
              </a:rPr>
              <a:t>CASE MANAGER s.s. chirurgia bariatrica ed </a:t>
            </a:r>
          </a:p>
          <a:p>
            <a:pPr lvl="0">
              <a:buClr>
                <a:srgbClr val="4A66AC"/>
              </a:buClr>
            </a:pPr>
            <a:r>
              <a:rPr lang="it-IT" sz="1700" b="1" dirty="0">
                <a:solidFill>
                  <a:schemeClr val="accent4">
                    <a:lumMod val="50000"/>
                  </a:schemeClr>
                </a:solidFill>
              </a:rPr>
              <a:t>esofago gastrica funzionale</a:t>
            </a:r>
          </a:p>
          <a:p>
            <a:pPr lvl="0">
              <a:buClr>
                <a:srgbClr val="4A66AC"/>
              </a:buClr>
            </a:pPr>
            <a:r>
              <a:rPr lang="it-IT" sz="1200" b="1" dirty="0">
                <a:solidFill>
                  <a:schemeClr val="accent4">
                    <a:lumMod val="50000"/>
                  </a:schemeClr>
                </a:solidFill>
              </a:rPr>
              <a:t>FONDAZIONE i.r.c.c.s. POLICLINICO San Matteo – </a:t>
            </a:r>
            <a:r>
              <a:rPr lang="it-IT" sz="1200" b="1" dirty="0" smtClean="0">
                <a:solidFill>
                  <a:schemeClr val="accent4">
                    <a:lumMod val="50000"/>
                  </a:schemeClr>
                </a:solidFill>
              </a:rPr>
              <a:t>Pavia</a:t>
            </a:r>
            <a:endParaRPr lang="it-IT" sz="1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0598" y="758952"/>
            <a:ext cx="5375082" cy="3227514"/>
          </a:xfrm>
        </p:spPr>
        <p:txBody>
          <a:bodyPr>
            <a:normAutofit/>
          </a:bodyPr>
          <a:lstStyle/>
          <a:p>
            <a:r>
              <a:rPr lang="it-IT" sz="4400" i="1" dirty="0" smtClean="0">
                <a:latin typeface="+mj-lt"/>
              </a:rPr>
              <a:t>Grazie per l’attenzione</a:t>
            </a:r>
            <a:endParaRPr lang="it-IT" sz="4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477" y="1097467"/>
            <a:ext cx="1642996" cy="16429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427" y="932905"/>
            <a:ext cx="5358697" cy="32314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70147" y="348130"/>
            <a:ext cx="7190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LE 5 FASI DEL PROCESSO METODOLOGICO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979373"/>
              </p:ext>
            </p:extLst>
          </p:nvPr>
        </p:nvGraphicFramePr>
        <p:xfrm>
          <a:off x="5284270" y="2920232"/>
          <a:ext cx="6564429" cy="3784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34">
                  <a:extLst>
                    <a:ext uri="{9D8B030D-6E8A-4147-A177-3AD203B41FA5}">
                      <a16:colId xmlns:a16="http://schemas.microsoft.com/office/drawing/2014/main" val="2745327587"/>
                    </a:ext>
                  </a:extLst>
                </a:gridCol>
                <a:gridCol w="6061795">
                  <a:extLst>
                    <a:ext uri="{9D8B030D-6E8A-4147-A177-3AD203B41FA5}">
                      <a16:colId xmlns:a16="http://schemas.microsoft.com/office/drawing/2014/main" val="57406786"/>
                    </a:ext>
                  </a:extLst>
                </a:gridCol>
              </a:tblGrid>
              <a:tr h="506362">
                <a:tc gridSpan="2">
                  <a:txBody>
                    <a:bodyPr/>
                    <a:lstStyle/>
                    <a:p>
                      <a:r>
                        <a:rPr lang="it-IT" sz="2400" dirty="0" smtClean="0"/>
                        <a:t>CASE MANAGEMENT</a:t>
                      </a:r>
                      <a:endParaRPr lang="it-IT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160495"/>
                  </a:ext>
                </a:extLst>
              </a:tr>
              <a:tr h="556726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1</a:t>
                      </a:r>
                      <a:endParaRPr lang="it-IT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RACCOLTA DATI: FATTORI FISICI, EMOTIVI, SOCIALI ED ECONOMICI</a:t>
                      </a:r>
                    </a:p>
                    <a:p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245188"/>
                  </a:ext>
                </a:extLst>
              </a:tr>
              <a:tr h="539118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2</a:t>
                      </a:r>
                      <a:endParaRPr lang="it-IT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SVILUPPO PIANO D’INTERVENTO RISPETTO AGLI OBIETTIVI IN TEAM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227773"/>
                  </a:ext>
                </a:extLst>
              </a:tr>
              <a:tr h="766115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3</a:t>
                      </a:r>
                      <a:endParaRPr lang="it-IT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ATTUAZIONE DEL PIANO D’INTERVENTO, COORDINAMENTO AI SERVIZI PRESENTI NEL PIANO D’INTERVENTO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752639"/>
                  </a:ext>
                </a:extLst>
              </a:tr>
              <a:tr h="820582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4</a:t>
                      </a:r>
                      <a:endParaRPr lang="it-IT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VALUTAZIONE DEI</a:t>
                      </a:r>
                      <a:r>
                        <a:rPr lang="it-IT" sz="1400" b="1" baseline="0" dirty="0" smtClean="0"/>
                        <a:t> RISULTATI RISPETTO AGLI OBIETTIVI , DELLE STRATEGIE E DEGLI INTERVENTI CON INDICATORI DI MISURA E RISULTATO CHIARI (FLESSIBILITA’ DEL PROCESSO)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093080"/>
                  </a:ext>
                </a:extLst>
              </a:tr>
              <a:tr h="595868">
                <a:tc>
                  <a:txBody>
                    <a:bodyPr/>
                    <a:lstStyle/>
                    <a:p>
                      <a:r>
                        <a:rPr lang="it-IT" b="1" dirty="0" smtClean="0"/>
                        <a:t>5</a:t>
                      </a:r>
                      <a:endParaRPr lang="it-IT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VALUTAZIONE</a:t>
                      </a:r>
                      <a:r>
                        <a:rPr lang="it-IT" sz="1400" b="1" baseline="0" dirty="0" smtClean="0"/>
                        <a:t> DELL’EFFICACIA COMPLESSIVA, FEEDBACK E APPRENDIMENTO, SFIDE FUTURE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143741"/>
                  </a:ext>
                </a:extLst>
              </a:tr>
            </a:tbl>
          </a:graphicData>
        </a:graphic>
      </p:graphicFrame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6787" y="1097468"/>
            <a:ext cx="2823894" cy="1678200"/>
          </a:xfrm>
          <a:prstGeom prst="rect">
            <a:avLst/>
          </a:prstGeom>
        </p:spPr>
      </p:pic>
      <p:sp>
        <p:nvSpPr>
          <p:cNvPr id="17" name="Pentagono 16"/>
          <p:cNvSpPr/>
          <p:nvPr/>
        </p:nvSpPr>
        <p:spPr>
          <a:xfrm>
            <a:off x="4735630" y="1835128"/>
            <a:ext cx="1097280" cy="18288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entagono 17"/>
          <p:cNvSpPr/>
          <p:nvPr/>
        </p:nvSpPr>
        <p:spPr>
          <a:xfrm>
            <a:off x="8045040" y="1835128"/>
            <a:ext cx="1097280" cy="18288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256" y="4307837"/>
            <a:ext cx="2531190" cy="224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9179" y="288274"/>
            <a:ext cx="6875646" cy="2200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fr-FR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it-IT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BIETTIVI STRATEGICI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25000"/>
              </a:lnSpc>
              <a:spcAft>
                <a:spcPts val="1800"/>
              </a:spcAft>
              <a:buSzPts val="1100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Uniformare la presa in carico del paziente obeso adulto all’interno di un percorso integrato con la creazione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 un PDTRA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9179" y="3614232"/>
            <a:ext cx="687564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800"/>
              </a:spcAft>
              <a:buSzPts val="1100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Ottimizzare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costi di presa in carico del paziente obeso in regime “ordinario” rispetto alle varie tipologie di trattamento, con un focus sul trattamento chirurgico.</a:t>
            </a:r>
            <a:endParaRPr lang="it-IT" sz="24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639377" y="2066136"/>
            <a:ext cx="732791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1.1 definire il processo di presa in  carico unica </a:t>
            </a:r>
          </a:p>
          <a:p>
            <a:pPr marL="4572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1.2 Identificare l’attività di un team multidisicplinare in presa in carico</a:t>
            </a:r>
            <a:endParaRPr kumimoji="0" lang="it-IT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1.3 Unificare le modalità di segnalazione del caso in regime ordinario</a:t>
            </a:r>
            <a:endParaRPr kumimoji="0" lang="it-IT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639377" y="5016587"/>
            <a:ext cx="7327914" cy="16619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2.1 Individuare i costi di un percorso “ordinario” in presa in carico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2.2 Integrare l’attività multidisicplinare nei setting di cura per garantire un approccio completo e sostenibile dell’obesità 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2.3 Sostenere l’uso della digitalizzazione nel self care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6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2512789"/>
              </p:ext>
            </p:extLst>
          </p:nvPr>
        </p:nvGraphicFramePr>
        <p:xfrm>
          <a:off x="1092100" y="668462"/>
          <a:ext cx="7594333" cy="550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2"/>
          <p:cNvSpPr/>
          <p:nvPr/>
        </p:nvSpPr>
        <p:spPr>
          <a:xfrm>
            <a:off x="8903368" y="218604"/>
            <a:ext cx="3288632" cy="6639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smtClean="0">
                <a:solidFill>
                  <a:schemeClr val="bg2">
                    <a:lumMod val="75000"/>
                  </a:schemeClr>
                </a:solidFill>
              </a:rPr>
              <a:t>VARIAZIONI DEL PDTA</a:t>
            </a:r>
          </a:p>
          <a:p>
            <a:pPr algn="ctr"/>
            <a:endParaRPr lang="it-IT" sz="28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  <a:cs typeface="Calibri" panose="020F0502020204030204" pitchFamily="34" charset="0"/>
              </a:rPr>
              <a:t>INSERIMENTO TRATTAMENTO FARMACOLOGICO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it-IT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  <a:cs typeface="Calibri" panose="020F0502020204030204" pitchFamily="34" charset="0"/>
              </a:rPr>
              <a:t>INSERIMENTO TRATTAMENTO ENDOSCOPICO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it-IT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  <a:cs typeface="Calibri" panose="020F0502020204030204" pitchFamily="34" charset="0"/>
              </a:rPr>
              <a:t>ACCESSO DIRETTO ALLA VALUTAZIONE CHIRURGICA NEI CASI DI:</a:t>
            </a:r>
          </a:p>
          <a:p>
            <a:endParaRPr lang="it-IT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171450" lvl="1" indent="-171450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cs typeface="Calibri" panose="020F0502020204030204" pitchFamily="34" charset="0"/>
              </a:rPr>
              <a:t>URGENZA (ACCESSO PS PER COMPLICANZE)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cs typeface="Calibri" panose="020F0502020204030204" pitchFamily="34" charset="0"/>
              </a:rPr>
              <a:t>CHIRURGIA REVISIONALE</a:t>
            </a:r>
          </a:p>
          <a:p>
            <a:endParaRPr lang="it-IT" sz="1100" dirty="0" smtClean="0">
              <a:solidFill>
                <a:schemeClr val="tx1"/>
              </a:solidFill>
            </a:endParaRPr>
          </a:p>
          <a:p>
            <a:endParaRPr lang="it-IT" sz="11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61" y="1482291"/>
            <a:ext cx="1316827" cy="306525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04261" y="279133"/>
            <a:ext cx="6939815" cy="875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FOCUS: PRESA IN CARICO </a:t>
            </a:r>
            <a:endParaRPr lang="it-IT" sz="4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8292" y="5707018"/>
            <a:ext cx="810043" cy="81004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7031" y="5032376"/>
            <a:ext cx="2276614" cy="134928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0109" y="5716676"/>
            <a:ext cx="810043" cy="81004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3396" y="5707018"/>
            <a:ext cx="810043" cy="81004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4622" y="5707019"/>
            <a:ext cx="810043" cy="81004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04261" y="4389120"/>
            <a:ext cx="1316827" cy="231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Reg. </a:t>
            </a:r>
            <a:r>
              <a:rPr lang="it-IT" sz="1600" dirty="0"/>
              <a:t> </a:t>
            </a:r>
            <a:r>
              <a:rPr lang="it-IT" sz="1600" dirty="0" smtClean="0"/>
              <a:t>VENETO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111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719400"/>
              </p:ext>
            </p:extLst>
          </p:nvPr>
        </p:nvGraphicFramePr>
        <p:xfrm>
          <a:off x="315629" y="1518968"/>
          <a:ext cx="6127350" cy="2554444"/>
        </p:xfrm>
        <a:graphic>
          <a:graphicData uri="http://schemas.openxmlformats.org/drawingml/2006/table">
            <a:tbl>
              <a:tblPr firstRow="1" firstCol="1" bandRow="1"/>
              <a:tblGrid>
                <a:gridCol w="1664741">
                  <a:extLst>
                    <a:ext uri="{9D8B030D-6E8A-4147-A177-3AD203B41FA5}">
                      <a16:colId xmlns:a16="http://schemas.microsoft.com/office/drawing/2014/main" val="1249580076"/>
                    </a:ext>
                  </a:extLst>
                </a:gridCol>
                <a:gridCol w="1057804">
                  <a:extLst>
                    <a:ext uri="{9D8B030D-6E8A-4147-A177-3AD203B41FA5}">
                      <a16:colId xmlns:a16="http://schemas.microsoft.com/office/drawing/2014/main" val="3186579354"/>
                    </a:ext>
                  </a:extLst>
                </a:gridCol>
                <a:gridCol w="1197416">
                  <a:extLst>
                    <a:ext uri="{9D8B030D-6E8A-4147-A177-3AD203B41FA5}">
                      <a16:colId xmlns:a16="http://schemas.microsoft.com/office/drawing/2014/main" val="4037944991"/>
                    </a:ext>
                  </a:extLst>
                </a:gridCol>
                <a:gridCol w="1096082">
                  <a:extLst>
                    <a:ext uri="{9D8B030D-6E8A-4147-A177-3AD203B41FA5}">
                      <a16:colId xmlns:a16="http://schemas.microsoft.com/office/drawing/2014/main" val="4053616090"/>
                    </a:ext>
                  </a:extLst>
                </a:gridCol>
                <a:gridCol w="1111307">
                  <a:extLst>
                    <a:ext uri="{9D8B030D-6E8A-4147-A177-3AD203B41FA5}">
                      <a16:colId xmlns:a16="http://schemas.microsoft.com/office/drawing/2014/main" val="118665041"/>
                    </a:ext>
                  </a:extLst>
                </a:gridCol>
              </a:tblGrid>
              <a:tr h="620444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85800" indent="-2286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STRUTTURE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ACCREDITATE DALLA SOCIETA’ ITALIANA DI CHIRURGIA DELL’OBESITA’ E MALATTIE METABOLICHE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851444"/>
                  </a:ext>
                </a:extLst>
              </a:tr>
              <a:tr h="767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85800" indent="-228600"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795020" algn="l"/>
                          <a:tab pos="1821815" algn="l"/>
                        </a:tabLst>
                      </a:pP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85800" indent="-228600" algn="l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795020" algn="l"/>
                          <a:tab pos="1821815" algn="l"/>
                        </a:tabLst>
                      </a:pPr>
                      <a:r>
                        <a:rPr lang="en-US" sz="1600" dirty="0">
                          <a:effectLst/>
                        </a:rPr>
                        <a:t>Tot. 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Pubblico</a:t>
                      </a:r>
                      <a:endParaRPr lang="it-IT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Priv</a:t>
                      </a:r>
                      <a:r>
                        <a:rPr lang="it-IT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it-IT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</a:t>
                      </a:r>
                      <a:r>
                        <a:rPr lang="it-IT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</a:t>
                      </a:r>
                      <a:endParaRPr lang="it-IT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59714"/>
                  </a:ext>
                </a:extLst>
              </a:tr>
              <a:tr h="3887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85800" indent="-2286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ECCELLENZA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85800" indent="-2286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85800" indent="-2286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85800" indent="-2286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96140"/>
                  </a:ext>
                </a:extLst>
              </a:tr>
              <a:tr h="3887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85800" indent="-2286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ACCREDITATO</a:t>
                      </a:r>
                      <a:endParaRPr lang="it-IT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85800" indent="-2286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85800" indent="-2286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85800" indent="-2286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157099"/>
                  </a:ext>
                </a:extLst>
              </a:tr>
              <a:tr h="3887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85800" indent="-2286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AFFILIATO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85800" indent="-2286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85800" indent="-2286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685800" indent="-2286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911311"/>
                  </a:ext>
                </a:extLst>
              </a:tr>
            </a:tbl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193" y="1518968"/>
            <a:ext cx="3895682" cy="25544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481" y="4286519"/>
            <a:ext cx="4465527" cy="2444381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315629" y="232437"/>
            <a:ext cx="11492058" cy="666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/>
              <a:t>DALLA PRESA IN CARICO AL FOLLOW UP: ICM e </a:t>
            </a:r>
            <a:r>
              <a:rPr lang="it-IT" sz="4000" b="1" dirty="0" err="1" smtClean="0"/>
              <a:t>IFeC</a:t>
            </a:r>
            <a:endParaRPr lang="it-IT" sz="4000" b="1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28" y="4222620"/>
            <a:ext cx="2919868" cy="258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 txBox="1">
            <a:spLocks noGrp="1"/>
          </p:cNvSpPr>
          <p:nvPr>
            <p:ph type="ftr" idx="11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"/>
          <p:cNvSpPr txBox="1">
            <a:spLocks noGrp="1"/>
          </p:cNvSpPr>
          <p:nvPr>
            <p:ph type="dt" idx="10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27/09/2023</a:t>
            </a:r>
            <a:endParaRPr/>
          </a:p>
        </p:txBody>
      </p:sp>
      <p:sp>
        <p:nvSpPr>
          <p:cNvPr id="239" name="Google Shape;239;p3"/>
          <p:cNvSpPr txBox="1">
            <a:spLocks noGrp="1"/>
          </p:cNvSpPr>
          <p:nvPr>
            <p:ph type="body" idx="1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it-IT" sz="2000" dirty="0" smtClean="0"/>
              <a:t>1.1 DEFINIZIONE DEL PROCESSO DI PRESA IN CARICO CON UNICA MODALITA’ DI SEGNALAZIONE DEL CASO</a:t>
            </a:r>
            <a:endParaRPr sz="2000" dirty="0"/>
          </a:p>
        </p:txBody>
      </p:sp>
      <p:sp>
        <p:nvSpPr>
          <p:cNvPr id="240" name="Google Shape;240;p3"/>
          <p:cNvSpPr txBox="1">
            <a:spLocks noGrp="1"/>
          </p:cNvSpPr>
          <p:nvPr>
            <p:ph type="sldNum" idx="12"/>
          </p:nvPr>
        </p:nvSpPr>
        <p:spPr>
          <a:xfrm>
            <a:off x="985311" y="6409946"/>
            <a:ext cx="687845" cy="19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graphicFrame>
        <p:nvGraphicFramePr>
          <p:cNvPr id="8" name="Diagramma 7"/>
          <p:cNvGraphicFramePr/>
          <p:nvPr>
            <p:extLst/>
          </p:nvPr>
        </p:nvGraphicFramePr>
        <p:xfrm>
          <a:off x="914529" y="1296062"/>
          <a:ext cx="3148716" cy="170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a 9"/>
          <p:cNvGraphicFramePr/>
          <p:nvPr>
            <p:extLst/>
          </p:nvPr>
        </p:nvGraphicFramePr>
        <p:xfrm>
          <a:off x="4487225" y="3518217"/>
          <a:ext cx="3148716" cy="170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ma 10"/>
          <p:cNvGraphicFramePr/>
          <p:nvPr>
            <p:extLst/>
          </p:nvPr>
        </p:nvGraphicFramePr>
        <p:xfrm>
          <a:off x="8049268" y="1296062"/>
          <a:ext cx="3148716" cy="170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ma 11"/>
          <p:cNvGraphicFramePr/>
          <p:nvPr>
            <p:extLst/>
          </p:nvPr>
        </p:nvGraphicFramePr>
        <p:xfrm>
          <a:off x="4487225" y="1296062"/>
          <a:ext cx="3148716" cy="170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" name="Rettangolo arrotondato 2"/>
          <p:cNvSpPr/>
          <p:nvPr/>
        </p:nvSpPr>
        <p:spPr>
          <a:xfrm>
            <a:off x="1857911" y="3255387"/>
            <a:ext cx="2321909" cy="76332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2014 - 2024</a:t>
            </a:r>
          </a:p>
          <a:p>
            <a:pPr algn="ctr"/>
            <a:r>
              <a:rPr lang="it-IT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FONDAZIONE IRCCS POLICLINICO SAN MATTE</a:t>
            </a:r>
          </a:p>
          <a:p>
            <a:pPr algn="ctr"/>
            <a:r>
              <a:rPr lang="it-IT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it-IT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8017898" y="3261294"/>
            <a:ext cx="2321909" cy="763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2023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ASST GOM NIGUARDA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2369489" y="962108"/>
            <a:ext cx="302149" cy="21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5910508" y="1001864"/>
            <a:ext cx="302149" cy="21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9472551" y="1001863"/>
            <a:ext cx="302149" cy="21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5910508" y="3265663"/>
            <a:ext cx="302149" cy="21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2967355" y="4193801"/>
            <a:ext cx="233916" cy="267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>
            <a:off x="9053507" y="4137192"/>
            <a:ext cx="233916" cy="267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2099722" y="4579880"/>
            <a:ext cx="1963523" cy="12618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8197090" y="4579880"/>
            <a:ext cx="1963523" cy="12618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/>
          <p:cNvCxnSpPr/>
          <p:nvPr/>
        </p:nvCxnSpPr>
        <p:spPr>
          <a:xfrm>
            <a:off x="4416056" y="3373005"/>
            <a:ext cx="1368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6432698" y="3373005"/>
            <a:ext cx="1368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2169042" y="4603306"/>
            <a:ext cx="17787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VISITA CHIR, PSI, DIETISTICA </a:t>
            </a:r>
            <a:r>
              <a:rPr lang="it-IT" sz="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VISITE SEPARATE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AMBULATORIO MULTIDISCIPLINARE PER COLLOQUIO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SC CHIRURGIA GENERALE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it-IT" sz="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it-IT" sz="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buAutoNum type="arabicPeriod" startAt="2"/>
            </a:pPr>
            <a:endParaRPr lang="it-IT" sz="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8281100" y="4621612"/>
            <a:ext cx="177872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VISITA CHIR, PSICOLOGICA, DIETISTICA IN </a:t>
            </a:r>
            <a:r>
              <a:rPr lang="it-IT" sz="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UNICA VISITA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AMBULATORIO DIETISTICO PER COLLOQUIO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SC NUTRIZIONE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it-IT" sz="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it-IT" sz="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buAutoNum type="arabicPeriod" startAt="2"/>
            </a:pPr>
            <a:endParaRPr lang="it-IT" sz="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dirty="0"/>
          </a:p>
        </p:txBody>
      </p:sp>
      <p:pic>
        <p:nvPicPr>
          <p:cNvPr id="26" name="Picture 6" descr="medico gratuito nei giorni prefestivi ...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79" y="5271955"/>
            <a:ext cx="901570" cy="64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13437" y="5329498"/>
            <a:ext cx="544315" cy="4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"/>
          <p:cNvSpPr txBox="1">
            <a:spLocks noGrp="1"/>
          </p:cNvSpPr>
          <p:nvPr>
            <p:ph type="ftr" idx="11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"/>
          <p:cNvSpPr txBox="1">
            <a:spLocks noGrp="1"/>
          </p:cNvSpPr>
          <p:nvPr>
            <p:ph type="dt" idx="10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27/09/2023</a:t>
            </a:r>
            <a:endParaRPr/>
          </a:p>
        </p:txBody>
      </p:sp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it-IT" dirty="0" smtClean="0"/>
              <a:t> PRESA IN CARICO DEL PAZIENTE OBESO SUL TERRITORIO </a:t>
            </a:r>
            <a:endParaRPr dirty="0"/>
          </a:p>
        </p:txBody>
      </p:sp>
      <p:sp>
        <p:nvSpPr>
          <p:cNvPr id="248" name="Google Shape;248;p4"/>
          <p:cNvSpPr txBox="1">
            <a:spLocks noGrp="1"/>
          </p:cNvSpPr>
          <p:nvPr>
            <p:ph type="sldNum" idx="12"/>
          </p:nvPr>
        </p:nvSpPr>
        <p:spPr>
          <a:xfrm>
            <a:off x="985311" y="6409946"/>
            <a:ext cx="687845" cy="19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8" name="Rettangolo 7"/>
          <p:cNvSpPr/>
          <p:nvPr/>
        </p:nvSpPr>
        <p:spPr>
          <a:xfrm>
            <a:off x="5934363" y="1524000"/>
            <a:ext cx="3777672" cy="22536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/>
              <a:t>Conoscenza nuove norme contrattuali </a:t>
            </a:r>
          </a:p>
          <a:p>
            <a:r>
              <a:rPr lang="it-IT" dirty="0" smtClean="0"/>
              <a:t>Percorsi formativi universitari </a:t>
            </a:r>
          </a:p>
          <a:p>
            <a:r>
              <a:rPr lang="it-IT" dirty="0" smtClean="0"/>
              <a:t>Job </a:t>
            </a:r>
            <a:r>
              <a:rPr lang="it-IT" dirty="0" err="1" smtClean="0"/>
              <a:t>description</a:t>
            </a:r>
            <a:r>
              <a:rPr lang="it-IT" dirty="0" smtClean="0"/>
              <a:t> professionisti sanitarie</a:t>
            </a:r>
          </a:p>
          <a:p>
            <a:pPr algn="ctr"/>
            <a:endParaRPr lang="it-IT" dirty="0" smtClean="0"/>
          </a:p>
        </p:txBody>
      </p:sp>
      <p:sp>
        <p:nvSpPr>
          <p:cNvPr id="9" name="Rettangolo 8"/>
          <p:cNvSpPr/>
          <p:nvPr/>
        </p:nvSpPr>
        <p:spPr>
          <a:xfrm>
            <a:off x="2058935" y="3865418"/>
            <a:ext cx="3777672" cy="22536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Crescita della domanda</a:t>
            </a:r>
          </a:p>
          <a:p>
            <a:r>
              <a:rPr lang="it-IT" dirty="0" smtClean="0"/>
              <a:t>Implementazione digitalizzazione (nuove piattaforme di condivisione)</a:t>
            </a:r>
          </a:p>
          <a:p>
            <a:r>
              <a:rPr lang="it-IT" dirty="0"/>
              <a:t>I</a:t>
            </a:r>
            <a:r>
              <a:rPr lang="it-IT" dirty="0" smtClean="0"/>
              <a:t>ncremento prestazioni ambulatoriali</a:t>
            </a:r>
          </a:p>
          <a:p>
            <a:r>
              <a:rPr lang="it-IT" dirty="0" smtClean="0"/>
              <a:t>Facilitazione offerta nella gestione del percorso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934363" y="3865418"/>
            <a:ext cx="3777672" cy="22536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it-IT" dirty="0" smtClean="0"/>
              <a:t>Innovazione sociale e  di </a:t>
            </a:r>
            <a:r>
              <a:rPr lang="it-IT" dirty="0" err="1" smtClean="0"/>
              <a:t>leadershep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Nuove normative di regolamentazione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Evoluzione dei processi di cambiamento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PERCORSI FORMATIVI UNIVERSITARI DEL PERSONALE SANITARIO</a:t>
            </a:r>
            <a:endParaRPr lang="it-IT" sz="1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012871" y="1675763"/>
            <a:ext cx="3620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012870" y="4036289"/>
            <a:ext cx="3620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2058935" y="1523999"/>
            <a:ext cx="3777672" cy="22536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it-IT" dirty="0"/>
              <a:t>R</a:t>
            </a:r>
            <a:r>
              <a:rPr lang="it-IT" dirty="0" smtClean="0"/>
              <a:t>isorse finanziarie: gestione cronicità</a:t>
            </a:r>
            <a:endParaRPr lang="it-IT" dirty="0"/>
          </a:p>
          <a:p>
            <a:pPr fontAlgn="base"/>
            <a:r>
              <a:rPr lang="it-IT" dirty="0"/>
              <a:t>R</a:t>
            </a:r>
            <a:r>
              <a:rPr lang="it-IT" dirty="0" smtClean="0"/>
              <a:t>isorse umane: attori del territorio</a:t>
            </a:r>
            <a:endParaRPr lang="it-IT" dirty="0"/>
          </a:p>
          <a:p>
            <a:pPr fontAlgn="base"/>
            <a:r>
              <a:rPr lang="it-IT" dirty="0" smtClean="0"/>
              <a:t>Conoscenze digitalizzazione</a:t>
            </a:r>
            <a:endParaRPr lang="it-IT" dirty="0"/>
          </a:p>
          <a:p>
            <a:pPr fontAlgn="base"/>
            <a:r>
              <a:rPr lang="it-IT" dirty="0" smtClean="0"/>
              <a:t>Competenze comunicative</a:t>
            </a:r>
            <a:endParaRPr lang="it-IT" dirty="0"/>
          </a:p>
          <a:p>
            <a:pPr fontAlgn="base"/>
            <a:r>
              <a:rPr lang="it-IT" dirty="0"/>
              <a:t>S</a:t>
            </a:r>
            <a:r>
              <a:rPr lang="it-IT" dirty="0" smtClean="0"/>
              <a:t>trutture ambulatoriali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058935" y="1524000"/>
            <a:ext cx="3777672" cy="305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PUNTI DI FORZA</a:t>
            </a:r>
            <a:endParaRPr lang="it-IT" b="1" dirty="0"/>
          </a:p>
        </p:txBody>
      </p:sp>
      <p:sp>
        <p:nvSpPr>
          <p:cNvPr id="17" name="Rettangolo 16"/>
          <p:cNvSpPr/>
          <p:nvPr/>
        </p:nvSpPr>
        <p:spPr>
          <a:xfrm>
            <a:off x="2058935" y="3857033"/>
            <a:ext cx="3777672" cy="305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OPPORTUNITA’</a:t>
            </a:r>
            <a:endParaRPr lang="it-IT" b="1" dirty="0"/>
          </a:p>
        </p:txBody>
      </p:sp>
      <p:sp>
        <p:nvSpPr>
          <p:cNvPr id="18" name="Rettangolo 17"/>
          <p:cNvSpPr/>
          <p:nvPr/>
        </p:nvSpPr>
        <p:spPr>
          <a:xfrm>
            <a:off x="5934363" y="1524000"/>
            <a:ext cx="3777672" cy="305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PUNTI DI DEBOLEZZA</a:t>
            </a:r>
            <a:endParaRPr lang="it-IT" b="1" dirty="0"/>
          </a:p>
        </p:txBody>
      </p:sp>
      <p:sp>
        <p:nvSpPr>
          <p:cNvPr id="19" name="Rettangolo 18"/>
          <p:cNvSpPr/>
          <p:nvPr/>
        </p:nvSpPr>
        <p:spPr>
          <a:xfrm>
            <a:off x="5936261" y="3865418"/>
            <a:ext cx="3777672" cy="305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MINACCE</a:t>
            </a:r>
            <a:endParaRPr lang="it-IT" b="1" dirty="0"/>
          </a:p>
        </p:txBody>
      </p:sp>
      <p:pic>
        <p:nvPicPr>
          <p:cNvPr id="16" name="Picture 6" descr="medico gratuito nei giorni prefestivi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62" y="920625"/>
            <a:ext cx="835699" cy="5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361" y="1035810"/>
            <a:ext cx="468337" cy="4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 txBox="1">
            <a:spLocks noGrp="1"/>
          </p:cNvSpPr>
          <p:nvPr>
            <p:ph type="dt" idx="10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27/09/2023</a:t>
            </a:r>
            <a:endParaRPr/>
          </a:p>
        </p:txBody>
      </p:sp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it-IT" dirty="0" smtClean="0"/>
              <a:t>Idea progettuale </a:t>
            </a:r>
            <a:endParaRPr dirty="0"/>
          </a:p>
        </p:txBody>
      </p:sp>
      <p:sp>
        <p:nvSpPr>
          <p:cNvPr id="248" name="Google Shape;248;p4"/>
          <p:cNvSpPr txBox="1">
            <a:spLocks noGrp="1"/>
          </p:cNvSpPr>
          <p:nvPr>
            <p:ph type="sldNum" idx="12"/>
          </p:nvPr>
        </p:nvSpPr>
        <p:spPr>
          <a:xfrm>
            <a:off x="985311" y="6409946"/>
            <a:ext cx="687845" cy="19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pic>
        <p:nvPicPr>
          <p:cNvPr id="2066" name="Rectangle: Rounded Corners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76200"/>
            <a:ext cx="520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/>
          </p:nvPr>
        </p:nvGraphicFramePr>
        <p:xfrm>
          <a:off x="235068" y="1162840"/>
          <a:ext cx="7665856" cy="486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Foglio di lavoro" r:id="rId5" imgW="11760348" imgH="6356386" progId="Excel.Sheet.12">
                  <p:embed/>
                </p:oleObj>
              </mc:Choice>
              <mc:Fallback>
                <p:oleObj name="Foglio di lavoro" r:id="rId5" imgW="11760348" imgH="6356386" progId="Excel.Sheet.12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068" y="1162840"/>
                        <a:ext cx="7665856" cy="4860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100200"/>
              </p:ext>
            </p:extLst>
          </p:nvPr>
        </p:nvGraphicFramePr>
        <p:xfrm>
          <a:off x="7348757" y="1765395"/>
          <a:ext cx="4509057" cy="2958130"/>
        </p:xfrm>
        <a:graphic>
          <a:graphicData uri="http://schemas.openxmlformats.org/drawingml/2006/table">
            <a:tbl>
              <a:tblPr/>
              <a:tblGrid>
                <a:gridCol w="2784361">
                  <a:extLst>
                    <a:ext uri="{9D8B030D-6E8A-4147-A177-3AD203B41FA5}">
                      <a16:colId xmlns:a16="http://schemas.microsoft.com/office/drawing/2014/main" val="1619052378"/>
                    </a:ext>
                  </a:extLst>
                </a:gridCol>
                <a:gridCol w="431174">
                  <a:extLst>
                    <a:ext uri="{9D8B030D-6E8A-4147-A177-3AD203B41FA5}">
                      <a16:colId xmlns:a16="http://schemas.microsoft.com/office/drawing/2014/main" val="3291654098"/>
                    </a:ext>
                  </a:extLst>
                </a:gridCol>
                <a:gridCol w="431174">
                  <a:extLst>
                    <a:ext uri="{9D8B030D-6E8A-4147-A177-3AD203B41FA5}">
                      <a16:colId xmlns:a16="http://schemas.microsoft.com/office/drawing/2014/main" val="1908147381"/>
                    </a:ext>
                  </a:extLst>
                </a:gridCol>
                <a:gridCol w="431174">
                  <a:extLst>
                    <a:ext uri="{9D8B030D-6E8A-4147-A177-3AD203B41FA5}">
                      <a16:colId xmlns:a16="http://schemas.microsoft.com/office/drawing/2014/main" val="1654743339"/>
                    </a:ext>
                  </a:extLst>
                </a:gridCol>
                <a:gridCol w="431174">
                  <a:extLst>
                    <a:ext uri="{9D8B030D-6E8A-4147-A177-3AD203B41FA5}">
                      <a16:colId xmlns:a16="http://schemas.microsoft.com/office/drawing/2014/main" val="117152415"/>
                    </a:ext>
                  </a:extLst>
                </a:gridCol>
              </a:tblGrid>
              <a:tr h="37566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STIMA</a:t>
                      </a:r>
                      <a:r>
                        <a:rPr lang="it-IT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 MIGLIORAMENTO </a:t>
                      </a:r>
                    </a:p>
                    <a:p>
                      <a:pPr algn="l" fontAlgn="ctr"/>
                      <a:r>
                        <a:rPr lang="it-IT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(ESPERIENZA FONDAZONE IRCCS POLICLINICO SAN MATTEO)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15/06/2024  - 15/06/2025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C8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998690"/>
                  </a:ext>
                </a:extLst>
              </a:tr>
              <a:tr h="3299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 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 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99127"/>
                  </a:ext>
                </a:extLst>
              </a:tr>
              <a:tr h="33179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DALLA PRESA IN CARICO AD INIZIO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TATTAMENTO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30%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48798"/>
                  </a:ext>
                </a:extLst>
              </a:tr>
              <a:tr h="2697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ADEGUATEZZA VISITE AMBULATORIALI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2355"/>
                  </a:ext>
                </a:extLst>
              </a:tr>
              <a:tr h="2697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 INTERVENTI CHIRURGICI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020541"/>
                  </a:ext>
                </a:extLst>
              </a:tr>
              <a:tr h="2697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ESITI CLINICI PESO, DIABETE, IPERTENSIONE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673040"/>
                  </a:ext>
                </a:extLst>
              </a:tr>
              <a:tr h="2697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MISURAZIONE COMPLIANCE AL TRATTAMENTO 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466486"/>
                  </a:ext>
                </a:extLst>
              </a:tr>
              <a:tr h="2697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VALUTAZIONE ADEGUATEZZA LISTE ATTESA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91997"/>
                  </a:ext>
                </a:extLst>
              </a:tr>
              <a:tr h="2697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ACCESSI DA PS: RIDUZIONE RE-INGRESSI</a:t>
                      </a:r>
                    </a:p>
                  </a:txBody>
                  <a:tcPr marL="95250" marR="6350" marT="635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13887"/>
                  </a:ext>
                </a:extLst>
              </a:tr>
            </a:tbl>
          </a:graphicData>
        </a:graphic>
      </p:graphicFrame>
      <p:sp>
        <p:nvSpPr>
          <p:cNvPr id="9" name="Google Shape;245;p4"/>
          <p:cNvSpPr txBox="1">
            <a:spLocks noGrp="1"/>
          </p:cNvSpPr>
          <p:nvPr>
            <p:ph type="ftr" idx="11"/>
          </p:nvPr>
        </p:nvSpPr>
        <p:spPr>
          <a:xfrm>
            <a:off x="1862138" y="6387191"/>
            <a:ext cx="2316162" cy="2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dirty="0"/>
              <a:t>Eugenia Pellegrino, </a:t>
            </a:r>
            <a:r>
              <a:rPr lang="it-IT" sz="8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corso</a:t>
            </a:r>
            <a:r>
              <a:rPr lang="it-IT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dirty="0"/>
              <a:t>DSC 2301/DE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98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sz="4000" dirty="0" smtClean="0"/>
              <a:t>SFIDA FUTURA</a:t>
            </a:r>
            <a:endParaRPr lang="it-IT" sz="40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15720"/>
              </p:ext>
            </p:extLst>
          </p:nvPr>
        </p:nvGraphicFramePr>
        <p:xfrm>
          <a:off x="193131" y="1340811"/>
          <a:ext cx="11736904" cy="1341120"/>
        </p:xfrm>
        <a:graphic>
          <a:graphicData uri="http://schemas.openxmlformats.org/drawingml/2006/table">
            <a:tbl>
              <a:tblPr/>
              <a:tblGrid>
                <a:gridCol w="11736904">
                  <a:extLst>
                    <a:ext uri="{9D8B030D-6E8A-4147-A177-3AD203B41FA5}">
                      <a16:colId xmlns:a16="http://schemas.microsoft.com/office/drawing/2014/main" val="2710149364"/>
                    </a:ext>
                  </a:extLst>
                </a:gridCol>
              </a:tblGrid>
              <a:tr h="763325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SUDIO</a:t>
                      </a:r>
                      <a:r>
                        <a:rPr lang="it-IT" b="1" baseline="0" dirty="0" smtClean="0"/>
                        <a:t> MULTICENTRICO</a:t>
                      </a:r>
                      <a:endParaRPr lang="it-IT" sz="3200" baseline="0" dirty="0" smtClean="0"/>
                    </a:p>
                    <a:p>
                      <a:pPr algn="ctr"/>
                      <a:r>
                        <a:rPr lang="it-IT" sz="3200" baseline="0" dirty="0" smtClean="0"/>
                        <a:t>«EFFICIENTAMENTO DELLA PRESA IN CARICO ospedaliera e territoriale con il modello organizzativo del case manager «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114815"/>
                  </a:ext>
                </a:extLst>
              </a:tr>
            </a:tbl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31" y="2810577"/>
            <a:ext cx="5920606" cy="333034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735" y="2810577"/>
            <a:ext cx="2809303" cy="3330341"/>
          </a:xfrm>
          <a:prstGeom prst="rect">
            <a:avLst/>
          </a:prstGeom>
        </p:spPr>
      </p:pic>
      <p:sp>
        <p:nvSpPr>
          <p:cNvPr id="6" name="Pentagono 5"/>
          <p:cNvSpPr/>
          <p:nvPr/>
        </p:nvSpPr>
        <p:spPr>
          <a:xfrm>
            <a:off x="6303962" y="4075982"/>
            <a:ext cx="1751798" cy="847024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22 MAGGIO 24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40056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252</TotalTime>
  <Words>659</Words>
  <Application>Microsoft Office PowerPoint</Application>
  <PresentationFormat>Widescreen</PresentationFormat>
  <Paragraphs>202</Paragraphs>
  <Slides>10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Times New Roman</vt:lpstr>
      <vt:lpstr>Trebuchet MS</vt:lpstr>
      <vt:lpstr>Wingdings</vt:lpstr>
      <vt:lpstr>RetrospectVTI</vt:lpstr>
      <vt:lpstr>Foglio di lavoro</vt:lpstr>
      <vt:lpstr>Case Management : evoluzione tra ospedale e territorio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lenovo</cp:lastModifiedBy>
  <cp:revision>33</cp:revision>
  <dcterms:created xsi:type="dcterms:W3CDTF">2022-02-27T17:36:31Z</dcterms:created>
  <dcterms:modified xsi:type="dcterms:W3CDTF">2024-05-14T21:59:13Z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